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</p:sldIdLst>
  <p:sldSz cx="4318000" cy="2489200"/>
  <p:notesSz cx="4318000" cy="2489200"/>
  <p:custDataLst>
    <p:tags r:id="rId17"/>
  </p:custDataLst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6" d="100"/>
          <a:sy n="146" d="100"/>
        </p:scale>
        <p:origin x="984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39598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304053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489" y="171828"/>
            <a:ext cx="1231900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rgbClr val="939598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43145" y="665557"/>
            <a:ext cx="3302000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rgbClr val="304053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470279" y="2314957"/>
            <a:ext cx="138379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16217" y="2314957"/>
            <a:ext cx="99460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113532" y="2314957"/>
            <a:ext cx="994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5" r:id="rId2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12.gov.tr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12.gov.t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4320540" cy="2484120"/>
          </a:xfrm>
          <a:custGeom>
            <a:avLst/>
            <a:gdLst/>
            <a:ahLst/>
            <a:cxnLst/>
            <a:rect l="l" t="t" r="r" b="b"/>
            <a:pathLst>
              <a:path w="4320540" h="2484120">
                <a:moveTo>
                  <a:pt x="4320006" y="0"/>
                </a:moveTo>
                <a:lnTo>
                  <a:pt x="0" y="0"/>
                </a:lnTo>
                <a:lnTo>
                  <a:pt x="0" y="2484005"/>
                </a:lnTo>
                <a:lnTo>
                  <a:pt x="4320006" y="2484005"/>
                </a:lnTo>
                <a:lnTo>
                  <a:pt x="4320006" y="0"/>
                </a:lnTo>
                <a:close/>
              </a:path>
            </a:pathLst>
          </a:custGeom>
          <a:solidFill>
            <a:srgbClr val="A9204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2280214" y="3"/>
            <a:ext cx="2040255" cy="2484120"/>
            <a:chOff x="2280211" y="3"/>
            <a:chExt cx="2040255" cy="2484120"/>
          </a:xfrm>
        </p:grpSpPr>
        <p:sp>
          <p:nvSpPr>
            <p:cNvPr id="4" name="object 4"/>
            <p:cNvSpPr/>
            <p:nvPr/>
          </p:nvSpPr>
          <p:spPr>
            <a:xfrm>
              <a:off x="2280211" y="141779"/>
              <a:ext cx="2040255" cy="2222500"/>
            </a:xfrm>
            <a:custGeom>
              <a:avLst/>
              <a:gdLst/>
              <a:ahLst/>
              <a:cxnLst/>
              <a:rect l="l" t="t" r="r" b="b"/>
              <a:pathLst>
                <a:path w="2040254" h="2222500">
                  <a:moveTo>
                    <a:pt x="2039785" y="0"/>
                  </a:moveTo>
                  <a:lnTo>
                    <a:pt x="132410" y="739660"/>
                  </a:lnTo>
                  <a:lnTo>
                    <a:pt x="0" y="785660"/>
                  </a:lnTo>
                  <a:lnTo>
                    <a:pt x="0" y="1429296"/>
                  </a:lnTo>
                  <a:lnTo>
                    <a:pt x="2039785" y="2222119"/>
                  </a:lnTo>
                  <a:lnTo>
                    <a:pt x="2039785" y="1478584"/>
                  </a:lnTo>
                  <a:lnTo>
                    <a:pt x="1116711" y="1108824"/>
                  </a:lnTo>
                  <a:lnTo>
                    <a:pt x="2039785" y="735152"/>
                  </a:lnTo>
                  <a:lnTo>
                    <a:pt x="2039785" y="0"/>
                  </a:lnTo>
                  <a:close/>
                </a:path>
              </a:pathLst>
            </a:custGeom>
            <a:solidFill>
              <a:srgbClr val="981D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720714" y="1842757"/>
              <a:ext cx="1599565" cy="641350"/>
            </a:xfrm>
            <a:custGeom>
              <a:avLst/>
              <a:gdLst/>
              <a:ahLst/>
              <a:cxnLst/>
              <a:rect l="l" t="t" r="r" b="b"/>
              <a:pathLst>
                <a:path w="1599564" h="641350">
                  <a:moveTo>
                    <a:pt x="1599285" y="0"/>
                  </a:moveTo>
                  <a:lnTo>
                    <a:pt x="0" y="641248"/>
                  </a:lnTo>
                  <a:lnTo>
                    <a:pt x="1062812" y="641248"/>
                  </a:lnTo>
                  <a:lnTo>
                    <a:pt x="1599285" y="433552"/>
                  </a:lnTo>
                  <a:lnTo>
                    <a:pt x="1599285" y="0"/>
                  </a:lnTo>
                  <a:close/>
                </a:path>
              </a:pathLst>
            </a:custGeom>
            <a:solidFill>
              <a:srgbClr val="D52A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393555" y="2030606"/>
              <a:ext cx="926465" cy="215900"/>
            </a:xfrm>
            <a:custGeom>
              <a:avLst/>
              <a:gdLst/>
              <a:ahLst/>
              <a:cxnLst/>
              <a:rect l="l" t="t" r="r" b="b"/>
              <a:pathLst>
                <a:path w="926464" h="215900">
                  <a:moveTo>
                    <a:pt x="457517" y="0"/>
                  </a:moveTo>
                  <a:lnTo>
                    <a:pt x="0" y="183616"/>
                  </a:lnTo>
                  <a:lnTo>
                    <a:pt x="926452" y="215353"/>
                  </a:lnTo>
                  <a:lnTo>
                    <a:pt x="926452" y="188823"/>
                  </a:lnTo>
                  <a:lnTo>
                    <a:pt x="457517" y="0"/>
                  </a:lnTo>
                  <a:close/>
                </a:path>
              </a:pathLst>
            </a:custGeom>
            <a:solidFill>
              <a:srgbClr val="A82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414701" y="293154"/>
              <a:ext cx="1905635" cy="1926589"/>
            </a:xfrm>
            <a:custGeom>
              <a:avLst/>
              <a:gdLst/>
              <a:ahLst/>
              <a:cxnLst/>
              <a:rect l="l" t="t" r="r" b="b"/>
              <a:pathLst>
                <a:path w="1905635" h="1926589">
                  <a:moveTo>
                    <a:pt x="1905304" y="0"/>
                  </a:moveTo>
                  <a:lnTo>
                    <a:pt x="0" y="763955"/>
                  </a:lnTo>
                  <a:lnTo>
                    <a:pt x="0" y="1171219"/>
                  </a:lnTo>
                  <a:lnTo>
                    <a:pt x="0" y="1171829"/>
                  </a:lnTo>
                  <a:lnTo>
                    <a:pt x="1235633" y="1656638"/>
                  </a:lnTo>
                  <a:lnTo>
                    <a:pt x="1905304" y="1926285"/>
                  </a:lnTo>
                  <a:lnTo>
                    <a:pt x="1905304" y="1492427"/>
                  </a:lnTo>
                  <a:lnTo>
                    <a:pt x="1083564" y="1183703"/>
                  </a:lnTo>
                  <a:lnTo>
                    <a:pt x="525805" y="967651"/>
                  </a:lnTo>
                  <a:lnTo>
                    <a:pt x="1905304" y="433552"/>
                  </a:lnTo>
                  <a:lnTo>
                    <a:pt x="1905304" y="0"/>
                  </a:lnTo>
                  <a:close/>
                </a:path>
              </a:pathLst>
            </a:custGeom>
            <a:solidFill>
              <a:srgbClr val="D52A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414689" y="481723"/>
              <a:ext cx="1905635" cy="779145"/>
            </a:xfrm>
            <a:custGeom>
              <a:avLst/>
              <a:gdLst/>
              <a:ahLst/>
              <a:cxnLst/>
              <a:rect l="l" t="t" r="r" b="b"/>
              <a:pathLst>
                <a:path w="1905635" h="779144">
                  <a:moveTo>
                    <a:pt x="995692" y="597115"/>
                  </a:moveTo>
                  <a:lnTo>
                    <a:pt x="0" y="575398"/>
                  </a:lnTo>
                  <a:lnTo>
                    <a:pt x="525805" y="779081"/>
                  </a:lnTo>
                  <a:lnTo>
                    <a:pt x="995692" y="597115"/>
                  </a:lnTo>
                  <a:close/>
                </a:path>
                <a:path w="1905635" h="779144">
                  <a:moveTo>
                    <a:pt x="1905317" y="188290"/>
                  </a:moveTo>
                  <a:lnTo>
                    <a:pt x="1435036" y="0"/>
                  </a:lnTo>
                  <a:lnTo>
                    <a:pt x="978865" y="182905"/>
                  </a:lnTo>
                  <a:lnTo>
                    <a:pt x="1905317" y="214642"/>
                  </a:lnTo>
                  <a:lnTo>
                    <a:pt x="1905317" y="188290"/>
                  </a:lnTo>
                  <a:close/>
                </a:path>
              </a:pathLst>
            </a:custGeom>
            <a:solidFill>
              <a:srgbClr val="A82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630377" y="3"/>
              <a:ext cx="1689735" cy="669925"/>
            </a:xfrm>
            <a:custGeom>
              <a:avLst/>
              <a:gdLst/>
              <a:ahLst/>
              <a:cxnLst/>
              <a:rect l="l" t="t" r="r" b="b"/>
              <a:pathLst>
                <a:path w="1689735" h="669925">
                  <a:moveTo>
                    <a:pt x="1061504" y="0"/>
                  </a:moveTo>
                  <a:lnTo>
                    <a:pt x="0" y="0"/>
                  </a:lnTo>
                  <a:lnTo>
                    <a:pt x="1019949" y="400189"/>
                  </a:lnTo>
                  <a:lnTo>
                    <a:pt x="1689620" y="669823"/>
                  </a:lnTo>
                  <a:lnTo>
                    <a:pt x="1689620" y="235965"/>
                  </a:lnTo>
                  <a:lnTo>
                    <a:pt x="1061504" y="0"/>
                  </a:lnTo>
                  <a:close/>
                </a:path>
              </a:pathLst>
            </a:custGeom>
            <a:solidFill>
              <a:srgbClr val="D52A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917854" y="580517"/>
            <a:ext cx="961390" cy="961391"/>
          </a:xfrm>
          <a:custGeom>
            <a:avLst/>
            <a:gdLst/>
            <a:ahLst/>
            <a:cxnLst/>
            <a:rect l="l" t="t" r="r" b="b"/>
            <a:pathLst>
              <a:path w="961389" h="961390">
                <a:moveTo>
                  <a:pt x="371906" y="874788"/>
                </a:moveTo>
                <a:lnTo>
                  <a:pt x="365696" y="874788"/>
                </a:lnTo>
                <a:lnTo>
                  <a:pt x="360159" y="887018"/>
                </a:lnTo>
                <a:lnTo>
                  <a:pt x="366115" y="887018"/>
                </a:lnTo>
                <a:lnTo>
                  <a:pt x="371906" y="874788"/>
                </a:lnTo>
                <a:close/>
              </a:path>
              <a:path w="961389" h="961390">
                <a:moveTo>
                  <a:pt x="388264" y="829843"/>
                </a:moveTo>
                <a:lnTo>
                  <a:pt x="373532" y="812330"/>
                </a:lnTo>
                <a:lnTo>
                  <a:pt x="361619" y="812330"/>
                </a:lnTo>
                <a:lnTo>
                  <a:pt x="356108" y="815035"/>
                </a:lnTo>
                <a:lnTo>
                  <a:pt x="347332" y="825842"/>
                </a:lnTo>
                <a:lnTo>
                  <a:pt x="345135" y="832904"/>
                </a:lnTo>
                <a:lnTo>
                  <a:pt x="345135" y="850328"/>
                </a:lnTo>
                <a:lnTo>
                  <a:pt x="347332" y="857389"/>
                </a:lnTo>
                <a:lnTo>
                  <a:pt x="356108" y="868197"/>
                </a:lnTo>
                <a:lnTo>
                  <a:pt x="361619" y="870902"/>
                </a:lnTo>
                <a:lnTo>
                  <a:pt x="373532" y="870902"/>
                </a:lnTo>
                <a:lnTo>
                  <a:pt x="388264" y="853300"/>
                </a:lnTo>
                <a:lnTo>
                  <a:pt x="381723" y="853300"/>
                </a:lnTo>
                <a:lnTo>
                  <a:pt x="379425" y="860640"/>
                </a:lnTo>
                <a:lnTo>
                  <a:pt x="374929" y="864323"/>
                </a:lnTo>
                <a:lnTo>
                  <a:pt x="363296" y="864323"/>
                </a:lnTo>
                <a:lnTo>
                  <a:pt x="359321" y="862215"/>
                </a:lnTo>
                <a:lnTo>
                  <a:pt x="353275" y="853821"/>
                </a:lnTo>
                <a:lnTo>
                  <a:pt x="351764" y="848347"/>
                </a:lnTo>
                <a:lnTo>
                  <a:pt x="351764" y="834821"/>
                </a:lnTo>
                <a:lnTo>
                  <a:pt x="353275" y="829335"/>
                </a:lnTo>
                <a:lnTo>
                  <a:pt x="359321" y="820991"/>
                </a:lnTo>
                <a:lnTo>
                  <a:pt x="363296" y="818908"/>
                </a:lnTo>
                <a:lnTo>
                  <a:pt x="374865" y="818908"/>
                </a:lnTo>
                <a:lnTo>
                  <a:pt x="379387" y="822566"/>
                </a:lnTo>
                <a:lnTo>
                  <a:pt x="381723" y="829843"/>
                </a:lnTo>
                <a:lnTo>
                  <a:pt x="388264" y="829843"/>
                </a:lnTo>
                <a:close/>
              </a:path>
              <a:path w="961389" h="961390">
                <a:moveTo>
                  <a:pt x="419290" y="783653"/>
                </a:moveTo>
                <a:lnTo>
                  <a:pt x="410718" y="758812"/>
                </a:lnTo>
                <a:lnTo>
                  <a:pt x="401205" y="731253"/>
                </a:lnTo>
                <a:lnTo>
                  <a:pt x="388747" y="695134"/>
                </a:lnTo>
                <a:lnTo>
                  <a:pt x="375056" y="655472"/>
                </a:lnTo>
                <a:lnTo>
                  <a:pt x="371081" y="655472"/>
                </a:lnTo>
                <a:lnTo>
                  <a:pt x="371081" y="731253"/>
                </a:lnTo>
                <a:lnTo>
                  <a:pt x="347256" y="731253"/>
                </a:lnTo>
                <a:lnTo>
                  <a:pt x="359168" y="695134"/>
                </a:lnTo>
                <a:lnTo>
                  <a:pt x="371081" y="731253"/>
                </a:lnTo>
                <a:lnTo>
                  <a:pt x="371081" y="655472"/>
                </a:lnTo>
                <a:lnTo>
                  <a:pt x="344043" y="655472"/>
                </a:lnTo>
                <a:lnTo>
                  <a:pt x="299808" y="783653"/>
                </a:lnTo>
                <a:lnTo>
                  <a:pt x="329869" y="783653"/>
                </a:lnTo>
                <a:lnTo>
                  <a:pt x="337997" y="758812"/>
                </a:lnTo>
                <a:lnTo>
                  <a:pt x="380161" y="758812"/>
                </a:lnTo>
                <a:lnTo>
                  <a:pt x="388480" y="783653"/>
                </a:lnTo>
                <a:lnTo>
                  <a:pt x="419290" y="783653"/>
                </a:lnTo>
                <a:close/>
              </a:path>
              <a:path w="961389" h="961390">
                <a:moveTo>
                  <a:pt x="455434" y="870064"/>
                </a:moveTo>
                <a:lnTo>
                  <a:pt x="449351" y="852919"/>
                </a:lnTo>
                <a:lnTo>
                  <a:pt x="447090" y="846518"/>
                </a:lnTo>
                <a:lnTo>
                  <a:pt x="440486" y="827887"/>
                </a:lnTo>
                <a:lnTo>
                  <a:pt x="440486" y="846518"/>
                </a:lnTo>
                <a:lnTo>
                  <a:pt x="423710" y="846518"/>
                </a:lnTo>
                <a:lnTo>
                  <a:pt x="432092" y="822248"/>
                </a:lnTo>
                <a:lnTo>
                  <a:pt x="440486" y="846518"/>
                </a:lnTo>
                <a:lnTo>
                  <a:pt x="440486" y="827887"/>
                </a:lnTo>
                <a:lnTo>
                  <a:pt x="438492" y="822248"/>
                </a:lnTo>
                <a:lnTo>
                  <a:pt x="435279" y="813168"/>
                </a:lnTo>
                <a:lnTo>
                  <a:pt x="429069" y="813168"/>
                </a:lnTo>
                <a:lnTo>
                  <a:pt x="408940" y="870064"/>
                </a:lnTo>
                <a:lnTo>
                  <a:pt x="415645" y="870064"/>
                </a:lnTo>
                <a:lnTo>
                  <a:pt x="421525" y="852919"/>
                </a:lnTo>
                <a:lnTo>
                  <a:pt x="442760" y="852919"/>
                </a:lnTo>
                <a:lnTo>
                  <a:pt x="448716" y="870064"/>
                </a:lnTo>
                <a:lnTo>
                  <a:pt x="455434" y="870064"/>
                </a:lnTo>
                <a:close/>
              </a:path>
              <a:path w="961389" h="961390">
                <a:moveTo>
                  <a:pt x="505739" y="803960"/>
                </a:moveTo>
                <a:lnTo>
                  <a:pt x="489877" y="803960"/>
                </a:lnTo>
                <a:lnTo>
                  <a:pt x="489877" y="808621"/>
                </a:lnTo>
                <a:lnTo>
                  <a:pt x="505739" y="808621"/>
                </a:lnTo>
                <a:lnTo>
                  <a:pt x="505739" y="803960"/>
                </a:lnTo>
                <a:close/>
              </a:path>
              <a:path w="961389" h="961390">
                <a:moveTo>
                  <a:pt x="520382" y="841997"/>
                </a:moveTo>
                <a:lnTo>
                  <a:pt x="501738" y="841997"/>
                </a:lnTo>
                <a:lnTo>
                  <a:pt x="501738" y="848296"/>
                </a:lnTo>
                <a:lnTo>
                  <a:pt x="514083" y="848296"/>
                </a:lnTo>
                <a:lnTo>
                  <a:pt x="513689" y="853300"/>
                </a:lnTo>
                <a:lnTo>
                  <a:pt x="512203" y="857237"/>
                </a:lnTo>
                <a:lnTo>
                  <a:pt x="506984" y="862977"/>
                </a:lnTo>
                <a:lnTo>
                  <a:pt x="503478" y="864425"/>
                </a:lnTo>
                <a:lnTo>
                  <a:pt x="493966" y="864425"/>
                </a:lnTo>
                <a:lnTo>
                  <a:pt x="489864" y="862317"/>
                </a:lnTo>
                <a:lnTo>
                  <a:pt x="483590" y="853922"/>
                </a:lnTo>
                <a:lnTo>
                  <a:pt x="482028" y="848423"/>
                </a:lnTo>
                <a:lnTo>
                  <a:pt x="482028" y="834821"/>
                </a:lnTo>
                <a:lnTo>
                  <a:pt x="483577" y="829348"/>
                </a:lnTo>
                <a:lnTo>
                  <a:pt x="489788" y="821004"/>
                </a:lnTo>
                <a:lnTo>
                  <a:pt x="493864" y="818921"/>
                </a:lnTo>
                <a:lnTo>
                  <a:pt x="505612" y="818921"/>
                </a:lnTo>
                <a:lnTo>
                  <a:pt x="510171" y="822566"/>
                </a:lnTo>
                <a:lnTo>
                  <a:pt x="512572" y="829856"/>
                </a:lnTo>
                <a:lnTo>
                  <a:pt x="519201" y="829856"/>
                </a:lnTo>
                <a:lnTo>
                  <a:pt x="518134" y="824484"/>
                </a:lnTo>
                <a:lnTo>
                  <a:pt x="515835" y="820216"/>
                </a:lnTo>
                <a:lnTo>
                  <a:pt x="508723" y="813917"/>
                </a:lnTo>
                <a:lnTo>
                  <a:pt x="504253" y="812342"/>
                </a:lnTo>
                <a:lnTo>
                  <a:pt x="492188" y="812342"/>
                </a:lnTo>
                <a:lnTo>
                  <a:pt x="486587" y="815047"/>
                </a:lnTo>
                <a:lnTo>
                  <a:pt x="477634" y="825855"/>
                </a:lnTo>
                <a:lnTo>
                  <a:pt x="475399" y="832916"/>
                </a:lnTo>
                <a:lnTo>
                  <a:pt x="475399" y="850392"/>
                </a:lnTo>
                <a:lnTo>
                  <a:pt x="477634" y="857478"/>
                </a:lnTo>
                <a:lnTo>
                  <a:pt x="486587" y="868210"/>
                </a:lnTo>
                <a:lnTo>
                  <a:pt x="492226" y="870902"/>
                </a:lnTo>
                <a:lnTo>
                  <a:pt x="505383" y="870902"/>
                </a:lnTo>
                <a:lnTo>
                  <a:pt x="510514" y="868629"/>
                </a:lnTo>
                <a:lnTo>
                  <a:pt x="518401" y="859485"/>
                </a:lnTo>
                <a:lnTo>
                  <a:pt x="520382" y="853414"/>
                </a:lnTo>
                <a:lnTo>
                  <a:pt x="520382" y="841997"/>
                </a:lnTo>
                <a:close/>
              </a:path>
              <a:path w="961389" h="961390">
                <a:moveTo>
                  <a:pt x="520382" y="698474"/>
                </a:moveTo>
                <a:lnTo>
                  <a:pt x="497230" y="660323"/>
                </a:lnTo>
                <a:lnTo>
                  <a:pt x="470281" y="653389"/>
                </a:lnTo>
                <a:lnTo>
                  <a:pt x="458622" y="654558"/>
                </a:lnTo>
                <a:lnTo>
                  <a:pt x="423329" y="681913"/>
                </a:lnTo>
                <a:lnTo>
                  <a:pt x="414515" y="719556"/>
                </a:lnTo>
                <a:lnTo>
                  <a:pt x="415493" y="733425"/>
                </a:lnTo>
                <a:lnTo>
                  <a:pt x="438581" y="775284"/>
                </a:lnTo>
                <a:lnTo>
                  <a:pt x="470281" y="785736"/>
                </a:lnTo>
                <a:lnTo>
                  <a:pt x="480263" y="784961"/>
                </a:lnTo>
                <a:lnTo>
                  <a:pt x="514718" y="758888"/>
                </a:lnTo>
                <a:lnTo>
                  <a:pt x="520382" y="740435"/>
                </a:lnTo>
                <a:lnTo>
                  <a:pt x="490131" y="740435"/>
                </a:lnTo>
                <a:lnTo>
                  <a:pt x="487045" y="747382"/>
                </a:lnTo>
                <a:lnTo>
                  <a:pt x="482701" y="752335"/>
                </a:lnTo>
                <a:lnTo>
                  <a:pt x="477113" y="755307"/>
                </a:lnTo>
                <a:lnTo>
                  <a:pt x="470281" y="756297"/>
                </a:lnTo>
                <a:lnTo>
                  <a:pt x="462470" y="756297"/>
                </a:lnTo>
                <a:lnTo>
                  <a:pt x="445135" y="719556"/>
                </a:lnTo>
                <a:lnTo>
                  <a:pt x="445554" y="711796"/>
                </a:lnTo>
                <a:lnTo>
                  <a:pt x="462470" y="682815"/>
                </a:lnTo>
                <a:lnTo>
                  <a:pt x="480110" y="682815"/>
                </a:lnTo>
                <a:lnTo>
                  <a:pt x="486727" y="688047"/>
                </a:lnTo>
                <a:lnTo>
                  <a:pt x="490131" y="698474"/>
                </a:lnTo>
                <a:lnTo>
                  <a:pt x="520382" y="698474"/>
                </a:lnTo>
                <a:close/>
              </a:path>
              <a:path w="961389" h="961390">
                <a:moveTo>
                  <a:pt x="563537" y="655472"/>
                </a:moveTo>
                <a:lnTo>
                  <a:pt x="533095" y="655472"/>
                </a:lnTo>
                <a:lnTo>
                  <a:pt x="533095" y="689521"/>
                </a:lnTo>
                <a:lnTo>
                  <a:pt x="550227" y="689521"/>
                </a:lnTo>
                <a:lnTo>
                  <a:pt x="550227" y="697865"/>
                </a:lnTo>
                <a:lnTo>
                  <a:pt x="533095" y="697865"/>
                </a:lnTo>
                <a:lnTo>
                  <a:pt x="533095" y="783640"/>
                </a:lnTo>
                <a:lnTo>
                  <a:pt x="563537" y="783640"/>
                </a:lnTo>
                <a:lnTo>
                  <a:pt x="563537" y="655472"/>
                </a:lnTo>
                <a:close/>
              </a:path>
              <a:path w="961389" h="961390">
                <a:moveTo>
                  <a:pt x="584504" y="870064"/>
                </a:moveTo>
                <a:lnTo>
                  <a:pt x="569468" y="845972"/>
                </a:lnTo>
                <a:lnTo>
                  <a:pt x="569302" y="845693"/>
                </a:lnTo>
                <a:lnTo>
                  <a:pt x="573455" y="845070"/>
                </a:lnTo>
                <a:lnTo>
                  <a:pt x="576668" y="843407"/>
                </a:lnTo>
                <a:lnTo>
                  <a:pt x="579742" y="839762"/>
                </a:lnTo>
                <a:lnTo>
                  <a:pt x="581266" y="837958"/>
                </a:lnTo>
                <a:lnTo>
                  <a:pt x="582396" y="834288"/>
                </a:lnTo>
                <a:lnTo>
                  <a:pt x="582282" y="824039"/>
                </a:lnTo>
                <a:lnTo>
                  <a:pt x="580910" y="820267"/>
                </a:lnTo>
                <a:lnTo>
                  <a:pt x="580161" y="819556"/>
                </a:lnTo>
                <a:lnTo>
                  <a:pt x="575856" y="815479"/>
                </a:lnTo>
                <a:lnTo>
                  <a:pt x="575856" y="826516"/>
                </a:lnTo>
                <a:lnTo>
                  <a:pt x="575856" y="832802"/>
                </a:lnTo>
                <a:lnTo>
                  <a:pt x="574941" y="835279"/>
                </a:lnTo>
                <a:lnTo>
                  <a:pt x="571309" y="838860"/>
                </a:lnTo>
                <a:lnTo>
                  <a:pt x="568731" y="839762"/>
                </a:lnTo>
                <a:lnTo>
                  <a:pt x="553034" y="839762"/>
                </a:lnTo>
                <a:lnTo>
                  <a:pt x="553034" y="819556"/>
                </a:lnTo>
                <a:lnTo>
                  <a:pt x="568731" y="819556"/>
                </a:lnTo>
                <a:lnTo>
                  <a:pt x="571309" y="820458"/>
                </a:lnTo>
                <a:lnTo>
                  <a:pt x="574941" y="824039"/>
                </a:lnTo>
                <a:lnTo>
                  <a:pt x="575856" y="826516"/>
                </a:lnTo>
                <a:lnTo>
                  <a:pt x="575856" y="815479"/>
                </a:lnTo>
                <a:lnTo>
                  <a:pt x="574916" y="814578"/>
                </a:lnTo>
                <a:lnTo>
                  <a:pt x="570788" y="813168"/>
                </a:lnTo>
                <a:lnTo>
                  <a:pt x="546404" y="813168"/>
                </a:lnTo>
                <a:lnTo>
                  <a:pt x="546404" y="870064"/>
                </a:lnTo>
                <a:lnTo>
                  <a:pt x="553034" y="870064"/>
                </a:lnTo>
                <a:lnTo>
                  <a:pt x="553034" y="845972"/>
                </a:lnTo>
                <a:lnTo>
                  <a:pt x="562178" y="845972"/>
                </a:lnTo>
                <a:lnTo>
                  <a:pt x="576935" y="870064"/>
                </a:lnTo>
                <a:lnTo>
                  <a:pt x="584504" y="870064"/>
                </a:lnTo>
                <a:close/>
              </a:path>
              <a:path w="961389" h="961390">
                <a:moveTo>
                  <a:pt x="616140" y="813168"/>
                </a:moveTo>
                <a:lnTo>
                  <a:pt x="609511" y="813168"/>
                </a:lnTo>
                <a:lnTo>
                  <a:pt x="609511" y="870064"/>
                </a:lnTo>
                <a:lnTo>
                  <a:pt x="616140" y="870064"/>
                </a:lnTo>
                <a:lnTo>
                  <a:pt x="616140" y="813168"/>
                </a:lnTo>
                <a:close/>
              </a:path>
              <a:path w="961389" h="961390">
                <a:moveTo>
                  <a:pt x="661466" y="754443"/>
                </a:moveTo>
                <a:lnTo>
                  <a:pt x="609485" y="754443"/>
                </a:lnTo>
                <a:lnTo>
                  <a:pt x="609485" y="655383"/>
                </a:lnTo>
                <a:lnTo>
                  <a:pt x="579043" y="655383"/>
                </a:lnTo>
                <a:lnTo>
                  <a:pt x="579043" y="754443"/>
                </a:lnTo>
                <a:lnTo>
                  <a:pt x="579043" y="783653"/>
                </a:lnTo>
                <a:lnTo>
                  <a:pt x="661466" y="783653"/>
                </a:lnTo>
                <a:lnTo>
                  <a:pt x="661466" y="754443"/>
                </a:lnTo>
                <a:close/>
              </a:path>
              <a:path w="961389" h="961390">
                <a:moveTo>
                  <a:pt x="961275" y="0"/>
                </a:moveTo>
                <a:lnTo>
                  <a:pt x="903732" y="0"/>
                </a:lnTo>
                <a:lnTo>
                  <a:pt x="903732" y="621461"/>
                </a:lnTo>
                <a:lnTo>
                  <a:pt x="903732" y="815238"/>
                </a:lnTo>
                <a:lnTo>
                  <a:pt x="896772" y="849680"/>
                </a:lnTo>
                <a:lnTo>
                  <a:pt x="877811" y="877798"/>
                </a:lnTo>
                <a:lnTo>
                  <a:pt x="849680" y="896759"/>
                </a:lnTo>
                <a:lnTo>
                  <a:pt x="815238" y="903719"/>
                </a:lnTo>
                <a:lnTo>
                  <a:pt x="146050" y="903719"/>
                </a:lnTo>
                <a:lnTo>
                  <a:pt x="111607" y="896759"/>
                </a:lnTo>
                <a:lnTo>
                  <a:pt x="83477" y="877798"/>
                </a:lnTo>
                <a:lnTo>
                  <a:pt x="64503" y="849680"/>
                </a:lnTo>
                <a:lnTo>
                  <a:pt x="57556" y="815238"/>
                </a:lnTo>
                <a:lnTo>
                  <a:pt x="57556" y="621461"/>
                </a:lnTo>
                <a:lnTo>
                  <a:pt x="903732" y="621461"/>
                </a:lnTo>
                <a:lnTo>
                  <a:pt x="903732" y="0"/>
                </a:lnTo>
                <a:lnTo>
                  <a:pt x="805332" y="0"/>
                </a:lnTo>
                <a:lnTo>
                  <a:pt x="805332" y="441617"/>
                </a:lnTo>
                <a:lnTo>
                  <a:pt x="805332" y="534771"/>
                </a:lnTo>
                <a:lnTo>
                  <a:pt x="537756" y="534771"/>
                </a:lnTo>
                <a:lnTo>
                  <a:pt x="537756" y="474243"/>
                </a:lnTo>
                <a:lnTo>
                  <a:pt x="546925" y="421995"/>
                </a:lnTo>
                <a:lnTo>
                  <a:pt x="570572" y="377761"/>
                </a:lnTo>
                <a:lnTo>
                  <a:pt x="602907" y="340575"/>
                </a:lnTo>
                <a:lnTo>
                  <a:pt x="638136" y="309422"/>
                </a:lnTo>
                <a:lnTo>
                  <a:pt x="670483" y="283311"/>
                </a:lnTo>
                <a:lnTo>
                  <a:pt x="694131" y="261264"/>
                </a:lnTo>
                <a:lnTo>
                  <a:pt x="695579" y="258267"/>
                </a:lnTo>
                <a:lnTo>
                  <a:pt x="703300" y="242265"/>
                </a:lnTo>
                <a:lnTo>
                  <a:pt x="699757" y="228409"/>
                </a:lnTo>
                <a:lnTo>
                  <a:pt x="690537" y="218160"/>
                </a:lnTo>
                <a:lnTo>
                  <a:pt x="677760" y="211810"/>
                </a:lnTo>
                <a:lnTo>
                  <a:pt x="663536" y="209638"/>
                </a:lnTo>
                <a:lnTo>
                  <a:pt x="645185" y="214566"/>
                </a:lnTo>
                <a:lnTo>
                  <a:pt x="630237" y="226834"/>
                </a:lnTo>
                <a:lnTo>
                  <a:pt x="618731" y="242658"/>
                </a:lnTo>
                <a:lnTo>
                  <a:pt x="610730" y="258267"/>
                </a:lnTo>
                <a:lnTo>
                  <a:pt x="527075" y="209029"/>
                </a:lnTo>
                <a:lnTo>
                  <a:pt x="551395" y="169862"/>
                </a:lnTo>
                <a:lnTo>
                  <a:pt x="580542" y="140360"/>
                </a:lnTo>
                <a:lnTo>
                  <a:pt x="616927" y="121754"/>
                </a:lnTo>
                <a:lnTo>
                  <a:pt x="662940" y="115277"/>
                </a:lnTo>
                <a:lnTo>
                  <a:pt x="707161" y="120675"/>
                </a:lnTo>
                <a:lnTo>
                  <a:pt x="745185" y="136563"/>
                </a:lnTo>
                <a:lnTo>
                  <a:pt x="774903" y="162445"/>
                </a:lnTo>
                <a:lnTo>
                  <a:pt x="794270" y="197840"/>
                </a:lnTo>
                <a:lnTo>
                  <a:pt x="801192" y="242265"/>
                </a:lnTo>
                <a:lnTo>
                  <a:pt x="791006" y="290080"/>
                </a:lnTo>
                <a:lnTo>
                  <a:pt x="765238" y="327304"/>
                </a:lnTo>
                <a:lnTo>
                  <a:pt x="731024" y="357517"/>
                </a:lnTo>
                <a:lnTo>
                  <a:pt x="695528" y="384263"/>
                </a:lnTo>
                <a:lnTo>
                  <a:pt x="665899" y="411111"/>
                </a:lnTo>
                <a:lnTo>
                  <a:pt x="649300" y="441617"/>
                </a:lnTo>
                <a:lnTo>
                  <a:pt x="805332" y="441617"/>
                </a:lnTo>
                <a:lnTo>
                  <a:pt x="805332" y="0"/>
                </a:lnTo>
                <a:lnTo>
                  <a:pt x="491236" y="0"/>
                </a:lnTo>
                <a:lnTo>
                  <a:pt x="491236" y="120637"/>
                </a:lnTo>
                <a:lnTo>
                  <a:pt x="491236" y="534771"/>
                </a:lnTo>
                <a:lnTo>
                  <a:pt x="396900" y="534771"/>
                </a:lnTo>
                <a:lnTo>
                  <a:pt x="396900" y="270522"/>
                </a:lnTo>
                <a:lnTo>
                  <a:pt x="396900" y="242849"/>
                </a:lnTo>
                <a:lnTo>
                  <a:pt x="388874" y="246761"/>
                </a:lnTo>
                <a:lnTo>
                  <a:pt x="341845" y="270522"/>
                </a:lnTo>
                <a:lnTo>
                  <a:pt x="341845" y="169291"/>
                </a:lnTo>
                <a:lnTo>
                  <a:pt x="421817" y="120637"/>
                </a:lnTo>
                <a:lnTo>
                  <a:pt x="491236" y="120637"/>
                </a:lnTo>
                <a:lnTo>
                  <a:pt x="491236" y="0"/>
                </a:lnTo>
                <a:lnTo>
                  <a:pt x="301447" y="0"/>
                </a:lnTo>
                <a:lnTo>
                  <a:pt x="301447" y="120637"/>
                </a:lnTo>
                <a:lnTo>
                  <a:pt x="301447" y="534771"/>
                </a:lnTo>
                <a:lnTo>
                  <a:pt x="207124" y="534771"/>
                </a:lnTo>
                <a:lnTo>
                  <a:pt x="207124" y="270522"/>
                </a:lnTo>
                <a:lnTo>
                  <a:pt x="207124" y="242849"/>
                </a:lnTo>
                <a:lnTo>
                  <a:pt x="199097" y="246761"/>
                </a:lnTo>
                <a:lnTo>
                  <a:pt x="152057" y="270522"/>
                </a:lnTo>
                <a:lnTo>
                  <a:pt x="152057" y="169291"/>
                </a:lnTo>
                <a:lnTo>
                  <a:pt x="232029" y="120637"/>
                </a:lnTo>
                <a:lnTo>
                  <a:pt x="301447" y="120637"/>
                </a:lnTo>
                <a:lnTo>
                  <a:pt x="301447" y="0"/>
                </a:lnTo>
                <a:lnTo>
                  <a:pt x="130644" y="0"/>
                </a:lnTo>
                <a:lnTo>
                  <a:pt x="79794" y="10261"/>
                </a:lnTo>
                <a:lnTo>
                  <a:pt x="38265" y="38265"/>
                </a:lnTo>
                <a:lnTo>
                  <a:pt x="10261" y="79781"/>
                </a:lnTo>
                <a:lnTo>
                  <a:pt x="0" y="130632"/>
                </a:lnTo>
                <a:lnTo>
                  <a:pt x="0" y="830630"/>
                </a:lnTo>
                <a:lnTo>
                  <a:pt x="10261" y="881481"/>
                </a:lnTo>
                <a:lnTo>
                  <a:pt x="38265" y="922997"/>
                </a:lnTo>
                <a:lnTo>
                  <a:pt x="79794" y="951001"/>
                </a:lnTo>
                <a:lnTo>
                  <a:pt x="130644" y="961263"/>
                </a:lnTo>
                <a:lnTo>
                  <a:pt x="830643" y="961263"/>
                </a:lnTo>
                <a:lnTo>
                  <a:pt x="881494" y="951001"/>
                </a:lnTo>
                <a:lnTo>
                  <a:pt x="923010" y="922997"/>
                </a:lnTo>
                <a:lnTo>
                  <a:pt x="951014" y="881481"/>
                </a:lnTo>
                <a:lnTo>
                  <a:pt x="961275" y="830630"/>
                </a:lnTo>
                <a:lnTo>
                  <a:pt x="961275" y="621461"/>
                </a:lnTo>
                <a:lnTo>
                  <a:pt x="961275" y="534771"/>
                </a:lnTo>
                <a:lnTo>
                  <a:pt x="961275" y="115277"/>
                </a:lnTo>
                <a:lnTo>
                  <a:pt x="9612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22914" y="1710110"/>
            <a:ext cx="2153285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150">
                <a:solidFill>
                  <a:srgbClr val="FFFFFF"/>
                </a:solidFill>
                <a:latin typeface="Tahoma"/>
                <a:cs typeface="Tahoma"/>
              </a:rPr>
              <a:t>ACİL</a:t>
            </a:r>
            <a:r>
              <a:rPr sz="1600" b="1" spc="-155">
                <a:solidFill>
                  <a:srgbClr val="FFFFFF"/>
                </a:solidFill>
                <a:latin typeface="Tahoma"/>
                <a:cs typeface="Tahoma"/>
              </a:rPr>
              <a:t> DURUM</a:t>
            </a:r>
            <a:r>
              <a:rPr sz="1600" b="1" spc="-11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b="1" spc="-120">
                <a:solidFill>
                  <a:srgbClr val="FFFFFF"/>
                </a:solidFill>
                <a:latin typeface="Tahoma"/>
                <a:cs typeface="Tahoma"/>
              </a:rPr>
              <a:t>KILAVUZU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2784" y="2127086"/>
            <a:ext cx="79756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40">
                <a:solidFill>
                  <a:srgbClr val="FFFFFF"/>
                </a:solidFill>
                <a:latin typeface="Tahoma"/>
                <a:cs typeface="Tahoma"/>
                <a:hlinkClick r:id="rId2"/>
              </a:rPr>
              <a:t>www.</a:t>
            </a:r>
            <a:r>
              <a:rPr sz="900" b="1" spc="-40">
                <a:solidFill>
                  <a:srgbClr val="FFFFFF"/>
                </a:solidFill>
                <a:latin typeface="Tahoma"/>
                <a:cs typeface="Tahoma"/>
                <a:hlinkClick r:id="rId2"/>
              </a:rPr>
              <a:t>112</a:t>
            </a:r>
            <a:r>
              <a:rPr sz="900" spc="-40">
                <a:solidFill>
                  <a:srgbClr val="FFFFFF"/>
                </a:solidFill>
                <a:latin typeface="Tahoma"/>
                <a:cs typeface="Tahoma"/>
                <a:hlinkClick r:id="rId2"/>
              </a:rPr>
              <a:t>.gov.tr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17863" y="2121624"/>
            <a:ext cx="961390" cy="0"/>
          </a:xfrm>
          <a:custGeom>
            <a:avLst/>
            <a:gdLst/>
            <a:ahLst/>
            <a:cxnLst/>
            <a:rect l="l" t="t" r="r" b="b"/>
            <a:pathLst>
              <a:path w="961389">
                <a:moveTo>
                  <a:pt x="0" y="0"/>
                </a:moveTo>
                <a:lnTo>
                  <a:pt x="961275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04724" y="171828"/>
            <a:ext cx="123063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135">
                <a:solidFill>
                  <a:srgbClr val="ED2124"/>
                </a:solidFill>
                <a:latin typeface="Tahoma"/>
                <a:cs typeface="Tahoma"/>
              </a:rPr>
              <a:t>112</a:t>
            </a:r>
            <a:r>
              <a:rPr sz="800" b="1" spc="35">
                <a:solidFill>
                  <a:srgbClr val="ED2124"/>
                </a:solidFill>
                <a:latin typeface="Tahoma"/>
                <a:cs typeface="Tahoma"/>
              </a:rPr>
              <a:t> </a:t>
            </a:r>
            <a:r>
              <a:rPr sz="800" spc="-120">
                <a:solidFill>
                  <a:srgbClr val="939598"/>
                </a:solidFill>
                <a:latin typeface="Tahoma"/>
                <a:cs typeface="Tahoma"/>
              </a:rPr>
              <a:t>|</a:t>
            </a:r>
            <a:r>
              <a:rPr sz="800" spc="95">
                <a:solidFill>
                  <a:srgbClr val="939598"/>
                </a:solidFill>
                <a:latin typeface="Tahoma"/>
                <a:cs typeface="Tahoma"/>
              </a:rPr>
              <a:t> </a:t>
            </a:r>
            <a:r>
              <a:rPr sz="800" spc="-50">
                <a:solidFill>
                  <a:srgbClr val="939598"/>
                </a:solidFill>
                <a:latin typeface="Tahoma"/>
                <a:cs typeface="Tahoma"/>
              </a:rPr>
              <a:t>ACIL</a:t>
            </a:r>
            <a:r>
              <a:rPr sz="800" spc="-145">
                <a:solidFill>
                  <a:srgbClr val="939598"/>
                </a:solidFill>
                <a:latin typeface="Tahoma"/>
                <a:cs typeface="Tahoma"/>
              </a:rPr>
              <a:t> </a:t>
            </a:r>
            <a:r>
              <a:rPr sz="800" spc="-35">
                <a:solidFill>
                  <a:srgbClr val="939598"/>
                </a:solidFill>
                <a:latin typeface="Tahoma"/>
                <a:cs typeface="Tahoma"/>
              </a:rPr>
              <a:t>DURUM</a:t>
            </a:r>
            <a:r>
              <a:rPr sz="800" spc="-114">
                <a:solidFill>
                  <a:srgbClr val="939598"/>
                </a:solidFill>
                <a:latin typeface="Tahoma"/>
                <a:cs typeface="Tahoma"/>
              </a:rPr>
              <a:t> </a:t>
            </a:r>
            <a:r>
              <a:rPr sz="800" spc="-35">
                <a:solidFill>
                  <a:srgbClr val="939598"/>
                </a:solidFill>
                <a:latin typeface="Tahoma"/>
                <a:cs typeface="Tahoma"/>
              </a:rPr>
              <a:t>KILAVUZU</a:t>
            </a:r>
            <a:endParaRPr sz="8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70790" y="162002"/>
            <a:ext cx="1981835" cy="153669"/>
          </a:xfrm>
          <a:custGeom>
            <a:avLst/>
            <a:gdLst/>
            <a:ahLst/>
            <a:cxnLst/>
            <a:rect l="l" t="t" r="r" b="b"/>
            <a:pathLst>
              <a:path w="1981835" h="153670">
                <a:moveTo>
                  <a:pt x="1981606" y="0"/>
                </a:moveTo>
                <a:lnTo>
                  <a:pt x="0" y="0"/>
                </a:lnTo>
                <a:lnTo>
                  <a:pt x="0" y="153047"/>
                </a:lnTo>
                <a:lnTo>
                  <a:pt x="1981606" y="153047"/>
                </a:lnTo>
                <a:lnTo>
                  <a:pt x="1981606" y="0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87997" y="162003"/>
            <a:ext cx="283210" cy="145553"/>
          </a:xfrm>
          <a:prstGeom prst="rect">
            <a:avLst/>
          </a:prstGeom>
          <a:solidFill>
            <a:srgbClr val="ED2124"/>
          </a:solidFill>
        </p:spPr>
        <p:txBody>
          <a:bodyPr vert="horz" wrap="square" lIns="0" tIns="22225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175"/>
              </a:spcBef>
            </a:pPr>
            <a:r>
              <a:rPr sz="800" spc="-25">
                <a:solidFill>
                  <a:srgbClr val="FFFFFF"/>
                </a:solidFill>
                <a:latin typeface="Tahoma"/>
                <a:cs typeface="Tahoma"/>
              </a:rPr>
              <a:t>10</a:t>
            </a:r>
            <a:endParaRPr sz="8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1944001"/>
            <a:ext cx="4320540" cy="260985"/>
          </a:xfrm>
          <a:custGeom>
            <a:avLst/>
            <a:gdLst/>
            <a:ahLst/>
            <a:cxnLst/>
            <a:rect l="l" t="t" r="r" b="b"/>
            <a:pathLst>
              <a:path w="4320540" h="260985">
                <a:moveTo>
                  <a:pt x="4320006" y="0"/>
                </a:moveTo>
                <a:lnTo>
                  <a:pt x="0" y="0"/>
                </a:lnTo>
                <a:lnTo>
                  <a:pt x="0" y="260629"/>
                </a:lnTo>
                <a:lnTo>
                  <a:pt x="4320006" y="260629"/>
                </a:lnTo>
                <a:lnTo>
                  <a:pt x="4320006" y="0"/>
                </a:lnTo>
                <a:close/>
              </a:path>
            </a:pathLst>
          </a:custGeom>
          <a:solidFill>
            <a:srgbClr val="A920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55300" y="1951460"/>
            <a:ext cx="3342640" cy="222496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350" b="1" spc="-235">
                <a:solidFill>
                  <a:srgbClr val="FFFFFF"/>
                </a:solidFill>
                <a:latin typeface="Tahoma"/>
                <a:cs typeface="Tahoma"/>
              </a:rPr>
              <a:t>112</a:t>
            </a:r>
            <a:r>
              <a:rPr sz="1350" b="1" spc="-120">
                <a:solidFill>
                  <a:srgbClr val="FFFFFF"/>
                </a:solidFill>
                <a:latin typeface="Tahoma"/>
                <a:cs typeface="Tahoma"/>
              </a:rPr>
              <a:t> ACİL</a:t>
            </a:r>
            <a:r>
              <a:rPr sz="1350" b="1" spc="-11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350" b="1" spc="-130">
                <a:solidFill>
                  <a:srgbClr val="FFFFFF"/>
                </a:solidFill>
                <a:latin typeface="Tahoma"/>
                <a:cs typeface="Tahoma"/>
              </a:rPr>
              <a:t>ÇAĞRI</a:t>
            </a:r>
            <a:r>
              <a:rPr sz="1350" b="1" spc="-7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350" b="1" spc="-125">
                <a:solidFill>
                  <a:srgbClr val="FFFFFF"/>
                </a:solidFill>
                <a:latin typeface="Tahoma"/>
                <a:cs typeface="Tahoma"/>
              </a:rPr>
              <a:t>NUMARASINI</a:t>
            </a:r>
            <a:r>
              <a:rPr sz="1350" b="1" spc="-11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350" b="1" spc="-85">
                <a:solidFill>
                  <a:srgbClr val="FFFFFF"/>
                </a:solidFill>
                <a:latin typeface="Tahoma"/>
                <a:cs typeface="Tahoma"/>
              </a:rPr>
              <a:t>ARAMALISIN!</a:t>
            </a:r>
            <a:endParaRPr sz="135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 flipH="1">
            <a:off x="3261739" y="699737"/>
            <a:ext cx="0" cy="974724"/>
          </a:xfrm>
          <a:custGeom>
            <a:avLst/>
            <a:gdLst/>
            <a:ahLst/>
            <a:cxnLst/>
            <a:rect l="l" t="t" r="r" b="b"/>
            <a:pathLst>
              <a:path h="974725">
                <a:moveTo>
                  <a:pt x="0" y="0"/>
                </a:moveTo>
                <a:lnTo>
                  <a:pt x="0" y="974153"/>
                </a:lnTo>
              </a:path>
            </a:pathLst>
          </a:custGeom>
          <a:ln w="14046">
            <a:solidFill>
              <a:srgbClr val="304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328755" y="715615"/>
            <a:ext cx="669925" cy="95519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92405">
              <a:lnSpc>
                <a:spcPct val="102800"/>
              </a:lnSpc>
              <a:spcBef>
                <a:spcPts val="95"/>
              </a:spcBef>
            </a:pPr>
            <a:r>
              <a:rPr sz="850" b="1" spc="-10">
                <a:solidFill>
                  <a:srgbClr val="304053"/>
                </a:solidFill>
                <a:latin typeface="Trebuchet MS"/>
                <a:cs typeface="Trebuchet MS"/>
              </a:rPr>
              <a:t>Polis Sağlık İtfaiye </a:t>
            </a:r>
            <a:r>
              <a:rPr sz="850" b="1" spc="-45">
                <a:solidFill>
                  <a:srgbClr val="304053"/>
                </a:solidFill>
                <a:latin typeface="Trebuchet MS"/>
                <a:cs typeface="Trebuchet MS"/>
              </a:rPr>
              <a:t>Jandarma </a:t>
            </a:r>
            <a:r>
              <a:rPr sz="850" b="1" spc="-20">
                <a:solidFill>
                  <a:srgbClr val="304053"/>
                </a:solidFill>
                <a:latin typeface="Trebuchet MS"/>
                <a:cs typeface="Trebuchet MS"/>
              </a:rPr>
              <a:t>Orman</a:t>
            </a:r>
            <a:endParaRPr sz="850">
              <a:latin typeface="Trebuchet MS"/>
              <a:cs typeface="Trebuchet MS"/>
            </a:endParaRPr>
          </a:p>
          <a:p>
            <a:pPr marL="12700" marR="5080">
              <a:lnSpc>
                <a:spcPct val="102800"/>
              </a:lnSpc>
            </a:pPr>
            <a:r>
              <a:rPr sz="850" b="1" spc="-25">
                <a:solidFill>
                  <a:srgbClr val="304053"/>
                </a:solidFill>
                <a:latin typeface="Trebuchet MS"/>
                <a:cs typeface="Trebuchet MS"/>
              </a:rPr>
              <a:t>Sahil</a:t>
            </a:r>
            <a:r>
              <a:rPr sz="850" b="1" spc="-70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50" b="1" spc="-55">
                <a:solidFill>
                  <a:srgbClr val="304053"/>
                </a:solidFill>
                <a:latin typeface="Trebuchet MS"/>
                <a:cs typeface="Trebuchet MS"/>
              </a:rPr>
              <a:t>Güvenlik</a:t>
            </a:r>
            <a:r>
              <a:rPr sz="850" b="1" spc="-20">
                <a:solidFill>
                  <a:srgbClr val="304053"/>
                </a:solidFill>
                <a:latin typeface="Trebuchet MS"/>
                <a:cs typeface="Trebuchet MS"/>
              </a:rPr>
              <a:t> AFAD</a:t>
            </a:r>
            <a:endParaRPr sz="850">
              <a:latin typeface="Trebuchet MS"/>
              <a:cs typeface="Trebuchet MS"/>
            </a:endParaRPr>
          </a:p>
        </p:txBody>
      </p:sp>
      <p:pic>
        <p:nvPicPr>
          <p:cNvPr id="9" name="object 9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286133"/>
            <a:ext cx="1804504" cy="1725497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349749" y="1053346"/>
            <a:ext cx="874394" cy="310341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5080" indent="287655">
              <a:lnSpc>
                <a:spcPts val="1100"/>
              </a:lnSpc>
              <a:spcBef>
                <a:spcPts val="220"/>
              </a:spcBef>
            </a:pPr>
            <a:r>
              <a:rPr sz="1000" b="1" spc="-20">
                <a:solidFill>
                  <a:srgbClr val="304053"/>
                </a:solidFill>
                <a:latin typeface="Arial"/>
                <a:cs typeface="Arial"/>
              </a:rPr>
              <a:t>ACIL </a:t>
            </a:r>
            <a:r>
              <a:rPr sz="1000" b="1" spc="-70">
                <a:solidFill>
                  <a:srgbClr val="304053"/>
                </a:solidFill>
                <a:latin typeface="Arial"/>
                <a:cs typeface="Arial"/>
              </a:rPr>
              <a:t>DURUMLARDA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663665" y="367597"/>
            <a:ext cx="2454910" cy="1456054"/>
            <a:chOff x="663665" y="367592"/>
            <a:chExt cx="2454910" cy="1456055"/>
          </a:xfrm>
        </p:grpSpPr>
        <p:pic>
          <p:nvPicPr>
            <p:cNvPr id="12" name="object 12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663665" y="798413"/>
              <a:ext cx="246600" cy="233445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1940702" y="579615"/>
              <a:ext cx="1177807" cy="1243886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2417121" y="1375961"/>
              <a:ext cx="188048" cy="188048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6"/>
            <a:stretch>
              <a:fillRect/>
            </a:stretch>
          </p:blipFill>
          <p:spPr>
            <a:xfrm>
              <a:off x="1439849" y="410426"/>
              <a:ext cx="766444" cy="739952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1408607" y="367601"/>
              <a:ext cx="826769" cy="819785"/>
            </a:xfrm>
            <a:custGeom>
              <a:avLst/>
              <a:gdLst/>
              <a:ahLst/>
              <a:cxnLst/>
              <a:rect l="l" t="t" r="r" b="b"/>
              <a:pathLst>
                <a:path w="826769" h="819785">
                  <a:moveTo>
                    <a:pt x="613270" y="763587"/>
                  </a:moveTo>
                  <a:lnTo>
                    <a:pt x="605904" y="750062"/>
                  </a:lnTo>
                  <a:lnTo>
                    <a:pt x="556031" y="773658"/>
                  </a:lnTo>
                  <a:lnTo>
                    <a:pt x="506133" y="790244"/>
                  </a:lnTo>
                  <a:lnTo>
                    <a:pt x="456615" y="800150"/>
                  </a:lnTo>
                  <a:lnTo>
                    <a:pt x="407835" y="803732"/>
                  </a:lnTo>
                  <a:lnTo>
                    <a:pt x="360184" y="801344"/>
                  </a:lnTo>
                  <a:lnTo>
                    <a:pt x="314045" y="793305"/>
                  </a:lnTo>
                  <a:lnTo>
                    <a:pt x="261937" y="777011"/>
                  </a:lnTo>
                  <a:lnTo>
                    <a:pt x="213118" y="753884"/>
                  </a:lnTo>
                  <a:lnTo>
                    <a:pt x="168198" y="724496"/>
                  </a:lnTo>
                  <a:lnTo>
                    <a:pt x="127825" y="689432"/>
                  </a:lnTo>
                  <a:lnTo>
                    <a:pt x="92646" y="649274"/>
                  </a:lnTo>
                  <a:lnTo>
                    <a:pt x="63258" y="604570"/>
                  </a:lnTo>
                  <a:lnTo>
                    <a:pt x="40322" y="555904"/>
                  </a:lnTo>
                  <a:lnTo>
                    <a:pt x="24460" y="503834"/>
                  </a:lnTo>
                  <a:lnTo>
                    <a:pt x="17157" y="458774"/>
                  </a:lnTo>
                  <a:lnTo>
                    <a:pt x="15430" y="412089"/>
                  </a:lnTo>
                  <a:lnTo>
                    <a:pt x="19659" y="364121"/>
                  </a:lnTo>
                  <a:lnTo>
                    <a:pt x="30175" y="315163"/>
                  </a:lnTo>
                  <a:lnTo>
                    <a:pt x="47332" y="265557"/>
                  </a:lnTo>
                  <a:lnTo>
                    <a:pt x="71501" y="215595"/>
                  </a:lnTo>
                  <a:lnTo>
                    <a:pt x="58026" y="208102"/>
                  </a:lnTo>
                  <a:lnTo>
                    <a:pt x="32994" y="259867"/>
                  </a:lnTo>
                  <a:lnTo>
                    <a:pt x="15227" y="311315"/>
                  </a:lnTo>
                  <a:lnTo>
                    <a:pt x="4356" y="362102"/>
                  </a:lnTo>
                  <a:lnTo>
                    <a:pt x="0" y="411911"/>
                  </a:lnTo>
                  <a:lnTo>
                    <a:pt x="1816" y="460387"/>
                  </a:lnTo>
                  <a:lnTo>
                    <a:pt x="9423" y="507212"/>
                  </a:lnTo>
                  <a:lnTo>
                    <a:pt x="25933" y="561416"/>
                  </a:lnTo>
                  <a:lnTo>
                    <a:pt x="49796" y="612076"/>
                  </a:lnTo>
                  <a:lnTo>
                    <a:pt x="80365" y="658596"/>
                  </a:lnTo>
                  <a:lnTo>
                    <a:pt x="116954" y="700379"/>
                  </a:lnTo>
                  <a:lnTo>
                    <a:pt x="158915" y="736828"/>
                  </a:lnTo>
                  <a:lnTo>
                    <a:pt x="205600" y="767372"/>
                  </a:lnTo>
                  <a:lnTo>
                    <a:pt x="256336" y="791413"/>
                  </a:lnTo>
                  <a:lnTo>
                    <a:pt x="310476" y="808342"/>
                  </a:lnTo>
                  <a:lnTo>
                    <a:pt x="358381" y="816686"/>
                  </a:lnTo>
                  <a:lnTo>
                    <a:pt x="407835" y="819188"/>
                  </a:lnTo>
                  <a:lnTo>
                    <a:pt x="458457" y="815492"/>
                  </a:lnTo>
                  <a:lnTo>
                    <a:pt x="509828" y="805230"/>
                  </a:lnTo>
                  <a:lnTo>
                    <a:pt x="561568" y="788047"/>
                  </a:lnTo>
                  <a:lnTo>
                    <a:pt x="613270" y="763587"/>
                  </a:lnTo>
                  <a:close/>
                </a:path>
                <a:path w="826769" h="819785">
                  <a:moveTo>
                    <a:pt x="826300" y="407276"/>
                  </a:moveTo>
                  <a:lnTo>
                    <a:pt x="824484" y="358800"/>
                  </a:lnTo>
                  <a:lnTo>
                    <a:pt x="816876" y="311962"/>
                  </a:lnTo>
                  <a:lnTo>
                    <a:pt x="800366" y="257771"/>
                  </a:lnTo>
                  <a:lnTo>
                    <a:pt x="776503" y="207111"/>
                  </a:lnTo>
                  <a:lnTo>
                    <a:pt x="745947" y="160591"/>
                  </a:lnTo>
                  <a:lnTo>
                    <a:pt x="709345" y="118808"/>
                  </a:lnTo>
                  <a:lnTo>
                    <a:pt x="667385" y="82359"/>
                  </a:lnTo>
                  <a:lnTo>
                    <a:pt x="620699" y="51816"/>
                  </a:lnTo>
                  <a:lnTo>
                    <a:pt x="569963" y="27774"/>
                  </a:lnTo>
                  <a:lnTo>
                    <a:pt x="515823" y="10833"/>
                  </a:lnTo>
                  <a:lnTo>
                    <a:pt x="467931" y="2501"/>
                  </a:lnTo>
                  <a:lnTo>
                    <a:pt x="418465" y="0"/>
                  </a:lnTo>
                  <a:lnTo>
                    <a:pt x="367855" y="3695"/>
                  </a:lnTo>
                  <a:lnTo>
                    <a:pt x="316471" y="13957"/>
                  </a:lnTo>
                  <a:lnTo>
                    <a:pt x="264731" y="31127"/>
                  </a:lnTo>
                  <a:lnTo>
                    <a:pt x="213029" y="55575"/>
                  </a:lnTo>
                  <a:lnTo>
                    <a:pt x="220395" y="69113"/>
                  </a:lnTo>
                  <a:lnTo>
                    <a:pt x="270268" y="45529"/>
                  </a:lnTo>
                  <a:lnTo>
                    <a:pt x="320167" y="28943"/>
                  </a:lnTo>
                  <a:lnTo>
                    <a:pt x="369697" y="19037"/>
                  </a:lnTo>
                  <a:lnTo>
                    <a:pt x="418477" y="15455"/>
                  </a:lnTo>
                  <a:lnTo>
                    <a:pt x="466128" y="17843"/>
                  </a:lnTo>
                  <a:lnTo>
                    <a:pt x="512254" y="25869"/>
                  </a:lnTo>
                  <a:lnTo>
                    <a:pt x="564362" y="42176"/>
                  </a:lnTo>
                  <a:lnTo>
                    <a:pt x="613194" y="65303"/>
                  </a:lnTo>
                  <a:lnTo>
                    <a:pt x="658114" y="94678"/>
                  </a:lnTo>
                  <a:lnTo>
                    <a:pt x="698474" y="129743"/>
                  </a:lnTo>
                  <a:lnTo>
                    <a:pt x="733666" y="169913"/>
                  </a:lnTo>
                  <a:lnTo>
                    <a:pt x="763041" y="214617"/>
                  </a:lnTo>
                  <a:lnTo>
                    <a:pt x="785977" y="263283"/>
                  </a:lnTo>
                  <a:lnTo>
                    <a:pt x="801839" y="315341"/>
                  </a:lnTo>
                  <a:lnTo>
                    <a:pt x="809155" y="360413"/>
                  </a:lnTo>
                  <a:lnTo>
                    <a:pt x="810869" y="407085"/>
                  </a:lnTo>
                  <a:lnTo>
                    <a:pt x="806653" y="455066"/>
                  </a:lnTo>
                  <a:lnTo>
                    <a:pt x="796137" y="504024"/>
                  </a:lnTo>
                  <a:lnTo>
                    <a:pt x="778967" y="553631"/>
                  </a:lnTo>
                  <a:lnTo>
                    <a:pt x="754799" y="603580"/>
                  </a:lnTo>
                  <a:lnTo>
                    <a:pt x="768273" y="611073"/>
                  </a:lnTo>
                  <a:lnTo>
                    <a:pt x="793305" y="559308"/>
                  </a:lnTo>
                  <a:lnTo>
                    <a:pt x="811072" y="507873"/>
                  </a:lnTo>
                  <a:lnTo>
                    <a:pt x="821956" y="457085"/>
                  </a:lnTo>
                  <a:lnTo>
                    <a:pt x="826300" y="407276"/>
                  </a:lnTo>
                  <a:close/>
                </a:path>
              </a:pathLst>
            </a:custGeom>
            <a:solidFill>
              <a:srgbClr val="084D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7"/>
            <a:stretch>
              <a:fillRect/>
            </a:stretch>
          </p:blipFill>
          <p:spPr>
            <a:xfrm>
              <a:off x="2039287" y="993955"/>
              <a:ext cx="94232" cy="75971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8"/>
            <a:stretch>
              <a:fillRect/>
            </a:stretch>
          </p:blipFill>
          <p:spPr>
            <a:xfrm>
              <a:off x="1500658" y="463825"/>
              <a:ext cx="94234" cy="75971"/>
            </a:xfrm>
            <a:prstGeom prst="rect">
              <a:avLst/>
            </a:prstGeom>
          </p:spPr>
        </p:pic>
      </p:grpSp>
      <p:sp>
        <p:nvSpPr>
          <p:cNvPr id="19" name="object 19"/>
          <p:cNvSpPr txBox="1"/>
          <p:nvPr/>
        </p:nvSpPr>
        <p:spPr>
          <a:xfrm>
            <a:off x="1589330" y="517438"/>
            <a:ext cx="428625" cy="50398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ts val="2495"/>
              </a:lnSpc>
              <a:spcBef>
                <a:spcPts val="130"/>
              </a:spcBef>
            </a:pPr>
            <a:r>
              <a:rPr sz="2300" b="1" spc="-200">
                <a:solidFill>
                  <a:srgbClr val="FFFFFF"/>
                </a:solidFill>
                <a:latin typeface="Arial"/>
                <a:cs typeface="Arial"/>
              </a:rPr>
              <a:t>112</a:t>
            </a:r>
            <a:endParaRPr sz="2300">
              <a:latin typeface="Arial"/>
              <a:cs typeface="Arial"/>
            </a:endParaRPr>
          </a:p>
          <a:p>
            <a:pPr marL="45720">
              <a:lnSpc>
                <a:spcPts val="1295"/>
              </a:lnSpc>
            </a:pPr>
            <a:r>
              <a:rPr sz="1300" b="1" spc="-25">
                <a:solidFill>
                  <a:srgbClr val="FFFFFF"/>
                </a:solidFill>
                <a:latin typeface="Arial"/>
                <a:cs typeface="Arial"/>
              </a:rPr>
              <a:t>ARA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8489" y="171828"/>
            <a:ext cx="123190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0">
                <a:solidFill>
                  <a:srgbClr val="939598"/>
                </a:solidFill>
                <a:latin typeface="Tahoma"/>
                <a:cs typeface="Tahoma"/>
              </a:rPr>
              <a:t>ACIL</a:t>
            </a:r>
            <a:r>
              <a:rPr sz="800" spc="-155">
                <a:solidFill>
                  <a:srgbClr val="939598"/>
                </a:solidFill>
                <a:latin typeface="Tahoma"/>
                <a:cs typeface="Tahoma"/>
              </a:rPr>
              <a:t> </a:t>
            </a:r>
            <a:r>
              <a:rPr sz="800" spc="-35">
                <a:solidFill>
                  <a:srgbClr val="939598"/>
                </a:solidFill>
                <a:latin typeface="Tahoma"/>
                <a:cs typeface="Tahoma"/>
              </a:rPr>
              <a:t>DURUM</a:t>
            </a:r>
            <a:r>
              <a:rPr sz="800" spc="-135">
                <a:solidFill>
                  <a:srgbClr val="939598"/>
                </a:solidFill>
                <a:latin typeface="Tahoma"/>
                <a:cs typeface="Tahoma"/>
              </a:rPr>
              <a:t> </a:t>
            </a:r>
            <a:r>
              <a:rPr sz="800" spc="-45">
                <a:solidFill>
                  <a:srgbClr val="939598"/>
                </a:solidFill>
                <a:latin typeface="Tahoma"/>
                <a:cs typeface="Tahoma"/>
              </a:rPr>
              <a:t>KILAVUZU</a:t>
            </a:r>
            <a:r>
              <a:rPr sz="800" spc="-30">
                <a:solidFill>
                  <a:srgbClr val="939598"/>
                </a:solidFill>
                <a:latin typeface="Tahoma"/>
                <a:cs typeface="Tahoma"/>
              </a:rPr>
              <a:t> </a:t>
            </a:r>
            <a:r>
              <a:rPr sz="800" spc="-10">
                <a:solidFill>
                  <a:srgbClr val="939598"/>
                </a:solidFill>
                <a:latin typeface="Tahoma"/>
                <a:cs typeface="Tahoma"/>
              </a:rPr>
              <a:t>|</a:t>
            </a:r>
            <a:r>
              <a:rPr sz="800" spc="60">
                <a:solidFill>
                  <a:srgbClr val="939598"/>
                </a:solidFill>
                <a:latin typeface="Tahoma"/>
                <a:cs typeface="Tahoma"/>
              </a:rPr>
              <a:t> </a:t>
            </a:r>
            <a:r>
              <a:rPr sz="800" b="1" spc="-155">
                <a:solidFill>
                  <a:srgbClr val="ED2124"/>
                </a:solidFill>
                <a:latin typeface="Verdana"/>
                <a:cs typeface="Verdana"/>
              </a:rPr>
              <a:t>112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664922" y="162002"/>
            <a:ext cx="2084705" cy="153669"/>
          </a:xfrm>
          <a:custGeom>
            <a:avLst/>
            <a:gdLst/>
            <a:ahLst/>
            <a:cxnLst/>
            <a:rect l="l" t="t" r="r" b="b"/>
            <a:pathLst>
              <a:path w="2084704" h="153670">
                <a:moveTo>
                  <a:pt x="2084285" y="0"/>
                </a:moveTo>
                <a:lnTo>
                  <a:pt x="0" y="0"/>
                </a:lnTo>
                <a:lnTo>
                  <a:pt x="0" y="153047"/>
                </a:lnTo>
                <a:lnTo>
                  <a:pt x="2084285" y="153047"/>
                </a:lnTo>
                <a:lnTo>
                  <a:pt x="2084285" y="0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749205" y="162003"/>
            <a:ext cx="283210" cy="145553"/>
          </a:xfrm>
          <a:prstGeom prst="rect">
            <a:avLst/>
          </a:prstGeom>
          <a:solidFill>
            <a:srgbClr val="ED2124"/>
          </a:solidFill>
        </p:spPr>
        <p:txBody>
          <a:bodyPr vert="horz" wrap="square" lIns="0" tIns="222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5"/>
              </a:spcBef>
            </a:pPr>
            <a:r>
              <a:rPr sz="800" spc="-25">
                <a:solidFill>
                  <a:srgbClr val="FFFFFF"/>
                </a:solidFill>
                <a:latin typeface="Tahoma"/>
                <a:cs typeface="Tahoma"/>
              </a:rPr>
              <a:t>11</a:t>
            </a:r>
            <a:endParaRPr sz="800">
              <a:latin typeface="Tahoma"/>
              <a:cs typeface="Tahom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390680" y="650116"/>
            <a:ext cx="3641725" cy="1073786"/>
            <a:chOff x="390677" y="650113"/>
            <a:chExt cx="3641725" cy="1073785"/>
          </a:xfrm>
        </p:grpSpPr>
        <p:sp>
          <p:nvSpPr>
            <p:cNvPr id="6" name="object 6"/>
            <p:cNvSpPr/>
            <p:nvPr/>
          </p:nvSpPr>
          <p:spPr>
            <a:xfrm>
              <a:off x="390677" y="650113"/>
              <a:ext cx="3641725" cy="1073785"/>
            </a:xfrm>
            <a:custGeom>
              <a:avLst/>
              <a:gdLst/>
              <a:ahLst/>
              <a:cxnLst/>
              <a:rect l="l" t="t" r="r" b="b"/>
              <a:pathLst>
                <a:path w="3641725" h="1073785">
                  <a:moveTo>
                    <a:pt x="3641318" y="0"/>
                  </a:moveTo>
                  <a:lnTo>
                    <a:pt x="0" y="0"/>
                  </a:lnTo>
                  <a:lnTo>
                    <a:pt x="0" y="1073391"/>
                  </a:lnTo>
                  <a:lnTo>
                    <a:pt x="3641318" y="1073391"/>
                  </a:lnTo>
                  <a:lnTo>
                    <a:pt x="3641318" y="0"/>
                  </a:lnTo>
                  <a:close/>
                </a:path>
              </a:pathLst>
            </a:custGeom>
            <a:solidFill>
              <a:srgbClr val="3040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 flipH="1">
              <a:off x="1020424" y="742332"/>
              <a:ext cx="0" cy="889000"/>
            </a:xfrm>
            <a:custGeom>
              <a:avLst/>
              <a:gdLst/>
              <a:ahLst/>
              <a:cxnLst/>
              <a:rect l="l" t="t" r="r" b="b"/>
              <a:pathLst>
                <a:path h="889000">
                  <a:moveTo>
                    <a:pt x="0" y="0"/>
                  </a:moveTo>
                  <a:lnTo>
                    <a:pt x="0" y="888961"/>
                  </a:lnTo>
                </a:path>
              </a:pathLst>
            </a:custGeom>
            <a:ln w="1404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390680" y="1781583"/>
            <a:ext cx="3641725" cy="423545"/>
            <a:chOff x="390677" y="1781581"/>
            <a:chExt cx="3641725" cy="423545"/>
          </a:xfrm>
        </p:grpSpPr>
        <p:sp>
          <p:nvSpPr>
            <p:cNvPr id="9" name="object 9"/>
            <p:cNvSpPr/>
            <p:nvPr/>
          </p:nvSpPr>
          <p:spPr>
            <a:xfrm>
              <a:off x="390677" y="1781581"/>
              <a:ext cx="3641725" cy="423545"/>
            </a:xfrm>
            <a:custGeom>
              <a:avLst/>
              <a:gdLst/>
              <a:ahLst/>
              <a:cxnLst/>
              <a:rect l="l" t="t" r="r" b="b"/>
              <a:pathLst>
                <a:path w="3641725" h="423544">
                  <a:moveTo>
                    <a:pt x="3641318" y="0"/>
                  </a:moveTo>
                  <a:lnTo>
                    <a:pt x="0" y="0"/>
                  </a:lnTo>
                  <a:lnTo>
                    <a:pt x="0" y="423049"/>
                  </a:lnTo>
                  <a:lnTo>
                    <a:pt x="3641318" y="423049"/>
                  </a:lnTo>
                  <a:lnTo>
                    <a:pt x="3641318" y="0"/>
                  </a:lnTo>
                  <a:close/>
                </a:path>
              </a:pathLst>
            </a:custGeom>
            <a:solidFill>
              <a:srgbClr val="3040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 flipH="1">
              <a:off x="1020424" y="1859836"/>
              <a:ext cx="0" cy="289560"/>
            </a:xfrm>
            <a:custGeom>
              <a:avLst/>
              <a:gdLst/>
              <a:ahLst/>
              <a:cxnLst/>
              <a:rect l="l" t="t" r="r" b="b"/>
              <a:pathLst>
                <a:path h="289560">
                  <a:moveTo>
                    <a:pt x="0" y="0"/>
                  </a:moveTo>
                  <a:lnTo>
                    <a:pt x="0" y="289052"/>
                  </a:lnTo>
                </a:path>
              </a:pathLst>
            </a:custGeom>
            <a:ln w="1404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/>
          <p:nvPr/>
        </p:nvSpPr>
        <p:spPr>
          <a:xfrm flipH="1">
            <a:off x="0" y="1944007"/>
            <a:ext cx="0" cy="260985"/>
          </a:xfrm>
          <a:custGeom>
            <a:avLst/>
            <a:gdLst/>
            <a:ahLst/>
            <a:cxnLst/>
            <a:rect l="l" t="t" r="r" b="b"/>
            <a:pathLst>
              <a:path h="260985">
                <a:moveTo>
                  <a:pt x="0" y="0"/>
                </a:moveTo>
                <a:lnTo>
                  <a:pt x="0" y="260629"/>
                </a:lnTo>
              </a:path>
            </a:pathLst>
          </a:custGeom>
          <a:solidFill>
            <a:srgbClr val="A920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112125" y="683229"/>
            <a:ext cx="2857500" cy="9982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309370" algn="just">
              <a:lnSpc>
                <a:spcPct val="114599"/>
              </a:lnSpc>
              <a:spcBef>
                <a:spcPts val="100"/>
              </a:spcBef>
            </a:pPr>
            <a:r>
              <a:rPr sz="800" b="1" spc="-55">
                <a:solidFill>
                  <a:srgbClr val="FFFFFF"/>
                </a:solidFill>
                <a:latin typeface="Trebuchet MS"/>
                <a:cs typeface="Trebuchet MS"/>
              </a:rPr>
              <a:t>Sokakta</a:t>
            </a:r>
            <a:r>
              <a:rPr sz="800" b="1" spc="1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800" b="1" spc="-125">
                <a:solidFill>
                  <a:srgbClr val="FFFFFF"/>
                </a:solidFill>
                <a:latin typeface="Trebuchet MS"/>
                <a:cs typeface="Trebuchet MS"/>
              </a:rPr>
              <a:t>bir</a:t>
            </a:r>
            <a:r>
              <a:rPr sz="800" b="1" spc="6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800" b="1" spc="-80">
                <a:solidFill>
                  <a:srgbClr val="FFFFFF"/>
                </a:solidFill>
                <a:latin typeface="Trebuchet MS"/>
                <a:cs typeface="Trebuchet MS"/>
              </a:rPr>
              <a:t>trafik</a:t>
            </a:r>
            <a:r>
              <a:rPr sz="800" b="1" spc="8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800" b="1" spc="-70">
                <a:solidFill>
                  <a:srgbClr val="FFFFFF"/>
                </a:solidFill>
                <a:latin typeface="Trebuchet MS"/>
                <a:cs typeface="Trebuchet MS"/>
              </a:rPr>
              <a:t>kazası</a:t>
            </a:r>
            <a:r>
              <a:rPr sz="800" b="1" spc="7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800" b="1" spc="-55">
                <a:solidFill>
                  <a:srgbClr val="FFFFFF"/>
                </a:solidFill>
                <a:latin typeface="Trebuchet MS"/>
                <a:cs typeface="Trebuchet MS"/>
              </a:rPr>
              <a:t>gördüğünde,</a:t>
            </a:r>
            <a:r>
              <a:rPr sz="800" b="1" spc="50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800" spc="-40">
                <a:solidFill>
                  <a:srgbClr val="FFFFFF"/>
                </a:solidFill>
                <a:latin typeface="Tahoma"/>
                <a:cs typeface="Tahoma"/>
              </a:rPr>
              <a:t>Bir</a:t>
            </a:r>
            <a:r>
              <a:rPr sz="800" spc="-1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800" spc="-30">
                <a:solidFill>
                  <a:srgbClr val="FFFFFF"/>
                </a:solidFill>
                <a:latin typeface="Tahoma"/>
                <a:cs typeface="Tahoma"/>
              </a:rPr>
              <a:t>sarsıntı</a:t>
            </a:r>
            <a:r>
              <a:rPr sz="800" spc="-1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800" spc="-45">
                <a:solidFill>
                  <a:srgbClr val="FFFFFF"/>
                </a:solidFill>
                <a:latin typeface="Tahoma"/>
                <a:cs typeface="Tahoma"/>
              </a:rPr>
              <a:t>veya</a:t>
            </a:r>
            <a:r>
              <a:rPr sz="800" spc="2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800" spc="-55">
                <a:solidFill>
                  <a:srgbClr val="FFFFFF"/>
                </a:solidFill>
                <a:latin typeface="Tahoma"/>
                <a:cs typeface="Tahoma"/>
              </a:rPr>
              <a:t>deprem</a:t>
            </a:r>
            <a:r>
              <a:rPr sz="800" spc="2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800" spc="-10">
                <a:solidFill>
                  <a:srgbClr val="FFFFFF"/>
                </a:solidFill>
                <a:latin typeface="Tahoma"/>
                <a:cs typeface="Tahoma"/>
              </a:rPr>
              <a:t>sonrasında, </a:t>
            </a:r>
            <a:r>
              <a:rPr sz="800" b="1" spc="-70">
                <a:solidFill>
                  <a:srgbClr val="FFFFFF"/>
                </a:solidFill>
                <a:latin typeface="Trebuchet MS"/>
                <a:cs typeface="Trebuchet MS"/>
              </a:rPr>
              <a:t>Yanan</a:t>
            </a:r>
            <a:r>
              <a:rPr sz="800" b="1" spc="-6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800" b="1" spc="-65">
                <a:solidFill>
                  <a:srgbClr val="FFFFFF"/>
                </a:solidFill>
                <a:latin typeface="Trebuchet MS"/>
                <a:cs typeface="Trebuchet MS"/>
              </a:rPr>
              <a:t>bir</a:t>
            </a:r>
            <a:r>
              <a:rPr sz="800" b="1" spc="-8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800" b="1" spc="-35">
                <a:solidFill>
                  <a:srgbClr val="FFFFFF"/>
                </a:solidFill>
                <a:latin typeface="Trebuchet MS"/>
                <a:cs typeface="Trebuchet MS"/>
              </a:rPr>
              <a:t>ağaç</a:t>
            </a:r>
            <a:r>
              <a:rPr sz="800" b="1" spc="-8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800" b="1" spc="-55">
                <a:solidFill>
                  <a:srgbClr val="FFFFFF"/>
                </a:solidFill>
                <a:latin typeface="Trebuchet MS"/>
                <a:cs typeface="Trebuchet MS"/>
              </a:rPr>
              <a:t>veya </a:t>
            </a:r>
            <a:r>
              <a:rPr sz="800" b="1" spc="-70">
                <a:solidFill>
                  <a:srgbClr val="FFFFFF"/>
                </a:solidFill>
                <a:latin typeface="Trebuchet MS"/>
                <a:cs typeface="Trebuchet MS"/>
              </a:rPr>
              <a:t>ev</a:t>
            </a:r>
            <a:r>
              <a:rPr sz="800" b="1" spc="-8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800" b="1" spc="-60">
                <a:solidFill>
                  <a:srgbClr val="FFFFFF"/>
                </a:solidFill>
                <a:latin typeface="Trebuchet MS"/>
                <a:cs typeface="Trebuchet MS"/>
              </a:rPr>
              <a:t>gördüğünde</a:t>
            </a:r>
            <a:r>
              <a:rPr sz="800" b="1" spc="-5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800" b="1" spc="-50">
                <a:solidFill>
                  <a:srgbClr val="FFFFFF"/>
                </a:solidFill>
                <a:latin typeface="Trebuchet MS"/>
                <a:cs typeface="Trebuchet MS"/>
              </a:rPr>
              <a:t>,</a:t>
            </a:r>
            <a:endParaRPr sz="800">
              <a:latin typeface="Trebuchet MS"/>
              <a:cs typeface="Trebuchet MS"/>
            </a:endParaRPr>
          </a:p>
          <a:p>
            <a:pPr marL="12700" marR="5080">
              <a:lnSpc>
                <a:spcPct val="114599"/>
              </a:lnSpc>
            </a:pPr>
            <a:r>
              <a:rPr sz="800" spc="-50">
                <a:solidFill>
                  <a:srgbClr val="FFFFFF"/>
                </a:solidFill>
                <a:latin typeface="Tahoma"/>
                <a:cs typeface="Tahoma"/>
              </a:rPr>
              <a:t>Evde,</a:t>
            </a:r>
            <a:r>
              <a:rPr sz="800" spc="-5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800" spc="-35">
                <a:solidFill>
                  <a:srgbClr val="FFFFFF"/>
                </a:solidFill>
                <a:latin typeface="Tahoma"/>
                <a:cs typeface="Tahoma"/>
              </a:rPr>
              <a:t>sokakta,</a:t>
            </a:r>
            <a:r>
              <a:rPr sz="800" spc="-5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800" spc="-35">
                <a:solidFill>
                  <a:srgbClr val="FFFFFF"/>
                </a:solidFill>
                <a:latin typeface="Tahoma"/>
                <a:cs typeface="Tahoma"/>
              </a:rPr>
              <a:t>okulda</a:t>
            </a:r>
            <a:r>
              <a:rPr sz="800" spc="-7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800" spc="-50">
                <a:solidFill>
                  <a:srgbClr val="FFFFFF"/>
                </a:solidFill>
                <a:latin typeface="Tahoma"/>
                <a:cs typeface="Tahoma"/>
              </a:rPr>
              <a:t>vb. </a:t>
            </a:r>
            <a:r>
              <a:rPr sz="800" spc="-30">
                <a:solidFill>
                  <a:srgbClr val="FFFFFF"/>
                </a:solidFill>
                <a:latin typeface="Tahoma"/>
                <a:cs typeface="Tahoma"/>
              </a:rPr>
              <a:t>yerlerde</a:t>
            </a:r>
            <a:r>
              <a:rPr sz="800" spc="-5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800" spc="-30">
                <a:solidFill>
                  <a:srgbClr val="FFFFFF"/>
                </a:solidFill>
                <a:latin typeface="Tahoma"/>
                <a:cs typeface="Tahoma"/>
              </a:rPr>
              <a:t>hasta</a:t>
            </a:r>
            <a:r>
              <a:rPr sz="800" spc="-7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800" spc="-25">
                <a:solidFill>
                  <a:srgbClr val="FFFFFF"/>
                </a:solidFill>
                <a:latin typeface="Tahoma"/>
                <a:cs typeface="Tahoma"/>
              </a:rPr>
              <a:t>veya</a:t>
            </a:r>
            <a:r>
              <a:rPr sz="800" spc="-5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800" spc="-30">
                <a:solidFill>
                  <a:srgbClr val="FFFFFF"/>
                </a:solidFill>
                <a:latin typeface="Tahoma"/>
                <a:cs typeface="Tahoma"/>
              </a:rPr>
              <a:t>yaralı</a:t>
            </a:r>
            <a:r>
              <a:rPr sz="800" spc="-7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800" spc="-10">
                <a:solidFill>
                  <a:srgbClr val="FFFFFF"/>
                </a:solidFill>
                <a:latin typeface="Tahoma"/>
                <a:cs typeface="Tahoma"/>
              </a:rPr>
              <a:t>varsa,</a:t>
            </a:r>
            <a:r>
              <a:rPr sz="800" spc="500">
                <a:solidFill>
                  <a:srgbClr val="FFFFFF"/>
                </a:solidFill>
                <a:latin typeface="Tahoma"/>
                <a:cs typeface="Tahoma"/>
              </a:rPr>
              <a:t>    </a:t>
            </a:r>
            <a:r>
              <a:rPr sz="800" b="1" spc="-20">
                <a:solidFill>
                  <a:srgbClr val="FFFFFF"/>
                </a:solidFill>
                <a:latin typeface="Trebuchet MS"/>
                <a:cs typeface="Trebuchet MS"/>
              </a:rPr>
              <a:t>Suç</a:t>
            </a:r>
            <a:r>
              <a:rPr sz="800" b="1" spc="-10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800" b="1" spc="-55">
                <a:solidFill>
                  <a:srgbClr val="FFFFFF"/>
                </a:solidFill>
                <a:latin typeface="Trebuchet MS"/>
                <a:cs typeface="Trebuchet MS"/>
              </a:rPr>
              <a:t>işleyen</a:t>
            </a:r>
            <a:r>
              <a:rPr sz="800" b="1" spc="-9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800" b="1" spc="-65">
                <a:solidFill>
                  <a:srgbClr val="FFFFFF"/>
                </a:solidFill>
                <a:latin typeface="Trebuchet MS"/>
                <a:cs typeface="Trebuchet MS"/>
              </a:rPr>
              <a:t>birini</a:t>
            </a:r>
            <a:r>
              <a:rPr sz="800" b="1" spc="-9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800" b="1" spc="-60">
                <a:solidFill>
                  <a:srgbClr val="FFFFFF"/>
                </a:solidFill>
                <a:latin typeface="Trebuchet MS"/>
                <a:cs typeface="Trebuchet MS"/>
              </a:rPr>
              <a:t>gördüğünde</a:t>
            </a:r>
            <a:r>
              <a:rPr sz="800" b="1" spc="-12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800" b="1" spc="-55">
                <a:solidFill>
                  <a:srgbClr val="FFFFFF"/>
                </a:solidFill>
                <a:latin typeface="Trebuchet MS"/>
                <a:cs typeface="Trebuchet MS"/>
              </a:rPr>
              <a:t>veya</a:t>
            </a:r>
            <a:r>
              <a:rPr sz="800" b="1" spc="-10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800" b="1" spc="-55">
                <a:solidFill>
                  <a:srgbClr val="FFFFFF"/>
                </a:solidFill>
                <a:latin typeface="Trebuchet MS"/>
                <a:cs typeface="Trebuchet MS"/>
              </a:rPr>
              <a:t>yabancı</a:t>
            </a:r>
            <a:r>
              <a:rPr sz="800" b="1" spc="-9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800" b="1" spc="-65">
                <a:solidFill>
                  <a:srgbClr val="FFFFFF"/>
                </a:solidFill>
                <a:latin typeface="Trebuchet MS"/>
                <a:cs typeface="Trebuchet MS"/>
              </a:rPr>
              <a:t>biri</a:t>
            </a:r>
            <a:r>
              <a:rPr sz="800" b="1" spc="-9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800" b="1" spc="-50">
                <a:solidFill>
                  <a:srgbClr val="FFFFFF"/>
                </a:solidFill>
                <a:latin typeface="Trebuchet MS"/>
                <a:cs typeface="Trebuchet MS"/>
              </a:rPr>
              <a:t>seni</a:t>
            </a:r>
            <a:r>
              <a:rPr sz="800" b="1" spc="-9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800" b="1" spc="-60">
                <a:solidFill>
                  <a:srgbClr val="FFFFFF"/>
                </a:solidFill>
                <a:latin typeface="Trebuchet MS"/>
                <a:cs typeface="Trebuchet MS"/>
              </a:rPr>
              <a:t>rahatsız</a:t>
            </a:r>
            <a:r>
              <a:rPr sz="800" b="1" spc="-9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800" b="1" spc="-30">
                <a:solidFill>
                  <a:srgbClr val="FFFFFF"/>
                </a:solidFill>
                <a:latin typeface="Trebuchet MS"/>
                <a:cs typeface="Trebuchet MS"/>
              </a:rPr>
              <a:t>ediyorsa, </a:t>
            </a:r>
            <a:r>
              <a:rPr sz="800" spc="-10">
                <a:solidFill>
                  <a:srgbClr val="FFFFFF"/>
                </a:solidFill>
                <a:latin typeface="Tahoma"/>
                <a:cs typeface="Tahoma"/>
              </a:rPr>
              <a:t>Sel</a:t>
            </a:r>
            <a:r>
              <a:rPr sz="800" spc="-10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800" spc="-25">
                <a:solidFill>
                  <a:srgbClr val="FFFFFF"/>
                </a:solidFill>
                <a:latin typeface="Tahoma"/>
                <a:cs typeface="Tahoma"/>
              </a:rPr>
              <a:t>veya</a:t>
            </a:r>
            <a:r>
              <a:rPr sz="800" spc="-7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800" spc="-10">
                <a:solidFill>
                  <a:srgbClr val="FFFFFF"/>
                </a:solidFill>
                <a:latin typeface="Tahoma"/>
                <a:cs typeface="Tahoma"/>
              </a:rPr>
              <a:t>su</a:t>
            </a:r>
            <a:r>
              <a:rPr sz="800" spc="-7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800" spc="-10">
                <a:solidFill>
                  <a:srgbClr val="FFFFFF"/>
                </a:solidFill>
                <a:latin typeface="Tahoma"/>
                <a:cs typeface="Tahoma"/>
              </a:rPr>
              <a:t>baskınlarında</a:t>
            </a:r>
            <a:endParaRPr sz="800">
              <a:latin typeface="Tahoma"/>
              <a:cs typeface="Tahoma"/>
            </a:endParaRPr>
          </a:p>
          <a:p>
            <a:pPr marL="12700" algn="just">
              <a:lnSpc>
                <a:spcPct val="100000"/>
              </a:lnSpc>
              <a:spcBef>
                <a:spcPts val="140"/>
              </a:spcBef>
            </a:pPr>
            <a:r>
              <a:rPr sz="800" b="1" spc="-75">
                <a:solidFill>
                  <a:srgbClr val="FFFFFF"/>
                </a:solidFill>
                <a:latin typeface="Trebuchet MS"/>
                <a:cs typeface="Trebuchet MS"/>
              </a:rPr>
              <a:t>Ve</a:t>
            </a:r>
            <a:r>
              <a:rPr sz="800" b="1" spc="-6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800" b="1" spc="-75">
                <a:solidFill>
                  <a:srgbClr val="FFFFFF"/>
                </a:solidFill>
                <a:latin typeface="Trebuchet MS"/>
                <a:cs typeface="Trebuchet MS"/>
              </a:rPr>
              <a:t>her</a:t>
            </a:r>
            <a:r>
              <a:rPr sz="800" b="1" spc="-10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800" b="1" spc="-65">
                <a:solidFill>
                  <a:srgbClr val="FFFFFF"/>
                </a:solidFill>
                <a:latin typeface="Trebuchet MS"/>
                <a:cs typeface="Trebuchet MS"/>
              </a:rPr>
              <a:t>türlü </a:t>
            </a:r>
            <a:r>
              <a:rPr sz="800" b="1" spc="-50">
                <a:solidFill>
                  <a:srgbClr val="FFFFFF"/>
                </a:solidFill>
                <a:latin typeface="Trebuchet MS"/>
                <a:cs typeface="Trebuchet MS"/>
              </a:rPr>
              <a:t>acil</a:t>
            </a:r>
            <a:r>
              <a:rPr sz="800" b="1" spc="-6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800" b="1" spc="-10">
                <a:solidFill>
                  <a:srgbClr val="FFFFFF"/>
                </a:solidFill>
                <a:latin typeface="Trebuchet MS"/>
                <a:cs typeface="Trebuchet MS"/>
              </a:rPr>
              <a:t>durumda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24828" y="1832909"/>
            <a:ext cx="261556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ts val="1050"/>
              </a:lnSpc>
              <a:spcBef>
                <a:spcPts val="100"/>
              </a:spcBef>
            </a:pPr>
            <a:r>
              <a:rPr sz="900" spc="-65">
                <a:solidFill>
                  <a:srgbClr val="FFFFFF"/>
                </a:solidFill>
                <a:latin typeface="Tahoma"/>
                <a:cs typeface="Tahoma"/>
              </a:rPr>
              <a:t>Ev,</a:t>
            </a:r>
            <a:r>
              <a:rPr sz="900" spc="-5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900" spc="-10">
                <a:solidFill>
                  <a:srgbClr val="FFFFFF"/>
                </a:solidFill>
                <a:latin typeface="Tahoma"/>
                <a:cs typeface="Tahoma"/>
              </a:rPr>
              <a:t>cep</a:t>
            </a:r>
            <a:r>
              <a:rPr sz="900" spc="-8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900" spc="-30">
                <a:solidFill>
                  <a:srgbClr val="FFFFFF"/>
                </a:solidFill>
                <a:latin typeface="Tahoma"/>
                <a:cs typeface="Tahoma"/>
              </a:rPr>
              <a:t>ve</a:t>
            </a:r>
            <a:r>
              <a:rPr sz="900" spc="-5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900" spc="-10">
                <a:solidFill>
                  <a:srgbClr val="FFFFFF"/>
                </a:solidFill>
                <a:latin typeface="Tahoma"/>
                <a:cs typeface="Tahoma"/>
              </a:rPr>
              <a:t>ankesörlü</a:t>
            </a:r>
            <a:r>
              <a:rPr sz="900" spc="-7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900" spc="-10">
                <a:solidFill>
                  <a:srgbClr val="FFFFFF"/>
                </a:solidFill>
                <a:latin typeface="Tahoma"/>
                <a:cs typeface="Tahoma"/>
              </a:rPr>
              <a:t>telefonlardan</a:t>
            </a:r>
            <a:endParaRPr sz="900">
              <a:latin typeface="Tahoma"/>
              <a:cs typeface="Tahoma"/>
            </a:endParaRPr>
          </a:p>
          <a:p>
            <a:pPr>
              <a:lnSpc>
                <a:spcPts val="1290"/>
              </a:lnSpc>
            </a:pPr>
            <a:r>
              <a:rPr sz="1100" b="1" spc="-80">
                <a:solidFill>
                  <a:srgbClr val="F99C2C"/>
                </a:solidFill>
                <a:latin typeface="Tahoma"/>
                <a:cs typeface="Tahoma"/>
              </a:rPr>
              <a:t>ücretsiz</a:t>
            </a:r>
            <a:r>
              <a:rPr sz="1100" b="1" spc="-60">
                <a:solidFill>
                  <a:srgbClr val="F99C2C"/>
                </a:solidFill>
                <a:latin typeface="Tahoma"/>
                <a:cs typeface="Tahoma"/>
              </a:rPr>
              <a:t> </a:t>
            </a:r>
            <a:r>
              <a:rPr sz="1100" b="1" spc="-100">
                <a:solidFill>
                  <a:srgbClr val="F99C2C"/>
                </a:solidFill>
                <a:latin typeface="Tahoma"/>
                <a:cs typeface="Tahoma"/>
              </a:rPr>
              <a:t>olarak</a:t>
            </a:r>
            <a:r>
              <a:rPr sz="1100" b="1" spc="-55">
                <a:solidFill>
                  <a:srgbClr val="F99C2C"/>
                </a:solidFill>
                <a:latin typeface="Tahoma"/>
                <a:cs typeface="Tahoma"/>
              </a:rPr>
              <a:t> </a:t>
            </a:r>
            <a:r>
              <a:rPr sz="1100" b="1" spc="-195">
                <a:solidFill>
                  <a:srgbClr val="FFFFFF"/>
                </a:solidFill>
                <a:latin typeface="Tahoma"/>
                <a:cs typeface="Tahoma"/>
              </a:rPr>
              <a:t>112</a:t>
            </a:r>
            <a:r>
              <a:rPr sz="1100" b="1" spc="-5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100" b="1" spc="-110">
                <a:solidFill>
                  <a:srgbClr val="F99C2C"/>
                </a:solidFill>
                <a:latin typeface="Tahoma"/>
                <a:cs typeface="Tahoma"/>
              </a:rPr>
              <a:t>numarasını</a:t>
            </a:r>
            <a:r>
              <a:rPr sz="1100" b="1" spc="-55">
                <a:solidFill>
                  <a:srgbClr val="F99C2C"/>
                </a:solidFill>
                <a:latin typeface="Tahoma"/>
                <a:cs typeface="Tahoma"/>
              </a:rPr>
              <a:t> </a:t>
            </a:r>
            <a:r>
              <a:rPr sz="1100" b="1" spc="-75">
                <a:solidFill>
                  <a:srgbClr val="F99C2C"/>
                </a:solidFill>
                <a:latin typeface="Tahoma"/>
                <a:cs typeface="Tahoma"/>
              </a:rPr>
              <a:t>arayabilirsin.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83299" y="410816"/>
            <a:ext cx="3229610" cy="222496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350" b="1" spc="-170">
                <a:solidFill>
                  <a:srgbClr val="D52A48"/>
                </a:solidFill>
                <a:latin typeface="Tahoma"/>
                <a:cs typeface="Tahoma"/>
              </a:rPr>
              <a:t>112’Yİ</a:t>
            </a:r>
            <a:r>
              <a:rPr sz="1350" b="1" spc="-90">
                <a:solidFill>
                  <a:srgbClr val="D52A48"/>
                </a:solidFill>
                <a:latin typeface="Tahoma"/>
                <a:cs typeface="Tahoma"/>
              </a:rPr>
              <a:t> </a:t>
            </a:r>
            <a:r>
              <a:rPr sz="1350" b="1" spc="-105">
                <a:solidFill>
                  <a:srgbClr val="D52A48"/>
                </a:solidFill>
                <a:latin typeface="Tahoma"/>
                <a:cs typeface="Tahoma"/>
              </a:rPr>
              <a:t>NE</a:t>
            </a:r>
            <a:r>
              <a:rPr sz="1350" b="1" spc="-90">
                <a:solidFill>
                  <a:srgbClr val="D52A48"/>
                </a:solidFill>
                <a:latin typeface="Tahoma"/>
                <a:cs typeface="Tahoma"/>
              </a:rPr>
              <a:t> </a:t>
            </a:r>
            <a:r>
              <a:rPr sz="1350" b="1" spc="-80">
                <a:solidFill>
                  <a:srgbClr val="D52A48"/>
                </a:solidFill>
                <a:latin typeface="Tahoma"/>
                <a:cs typeface="Tahoma"/>
              </a:rPr>
              <a:t>ZAMAN</a:t>
            </a:r>
            <a:r>
              <a:rPr sz="1350" b="1" spc="-135">
                <a:solidFill>
                  <a:srgbClr val="D52A48"/>
                </a:solidFill>
                <a:latin typeface="Tahoma"/>
                <a:cs typeface="Tahoma"/>
              </a:rPr>
              <a:t> </a:t>
            </a:r>
            <a:r>
              <a:rPr sz="1350" b="1" spc="-65">
                <a:solidFill>
                  <a:srgbClr val="D52A48"/>
                </a:solidFill>
                <a:latin typeface="Tahoma"/>
                <a:cs typeface="Tahoma"/>
              </a:rPr>
              <a:t>VE</a:t>
            </a:r>
            <a:r>
              <a:rPr sz="1350" b="1" spc="-85">
                <a:solidFill>
                  <a:srgbClr val="D52A48"/>
                </a:solidFill>
                <a:latin typeface="Tahoma"/>
                <a:cs typeface="Tahoma"/>
              </a:rPr>
              <a:t> </a:t>
            </a:r>
            <a:r>
              <a:rPr sz="1350" b="1" spc="-105">
                <a:solidFill>
                  <a:srgbClr val="D52A48"/>
                </a:solidFill>
                <a:latin typeface="Tahoma"/>
                <a:cs typeface="Tahoma"/>
              </a:rPr>
              <a:t>NASIL</a:t>
            </a:r>
            <a:r>
              <a:rPr sz="1350" b="1" spc="-165">
                <a:solidFill>
                  <a:srgbClr val="D52A48"/>
                </a:solidFill>
                <a:latin typeface="Tahoma"/>
                <a:cs typeface="Tahoma"/>
              </a:rPr>
              <a:t> </a:t>
            </a:r>
            <a:r>
              <a:rPr sz="1350" b="1" spc="-75">
                <a:solidFill>
                  <a:srgbClr val="D52A48"/>
                </a:solidFill>
                <a:latin typeface="Tahoma"/>
                <a:cs typeface="Tahoma"/>
              </a:rPr>
              <a:t>ARAMALISIN?</a:t>
            </a:r>
            <a:endParaRPr sz="135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68776" y="1019283"/>
            <a:ext cx="494030" cy="342401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 marR="5080">
              <a:lnSpc>
                <a:spcPts val="1220"/>
              </a:lnSpc>
              <a:spcBef>
                <a:spcPts val="270"/>
              </a:spcBef>
            </a:pPr>
            <a:r>
              <a:rPr sz="1150" b="1" spc="-25">
                <a:solidFill>
                  <a:srgbClr val="FFFFFF"/>
                </a:solidFill>
                <a:latin typeface="Tahoma"/>
                <a:cs typeface="Tahoma"/>
              </a:rPr>
              <a:t>Ne </a:t>
            </a:r>
            <a:r>
              <a:rPr sz="1150" b="1" spc="-145">
                <a:solidFill>
                  <a:srgbClr val="FFFFFF"/>
                </a:solidFill>
                <a:latin typeface="Tahoma"/>
                <a:cs typeface="Tahoma"/>
              </a:rPr>
              <a:t>zaman?</a:t>
            </a:r>
            <a:endParaRPr sz="115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81476" y="1911561"/>
            <a:ext cx="397510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150" b="1" spc="-80">
                <a:solidFill>
                  <a:srgbClr val="FFFFFF"/>
                </a:solidFill>
                <a:latin typeface="Tahoma"/>
                <a:cs typeface="Tahoma"/>
              </a:rPr>
              <a:t>Nasıl?</a:t>
            </a:r>
            <a:endParaRPr sz="1150">
              <a:latin typeface="Tahoma"/>
              <a:cs typeface="Tahoma"/>
            </a:endParaRPr>
          </a:p>
        </p:txBody>
      </p:sp>
      <p:pic>
        <p:nvPicPr>
          <p:cNvPr id="17" name="object 17"/>
          <p:cNvPicPr/>
          <p:nvPr/>
        </p:nvPicPr>
        <p:blipFill>
          <a:blip r:embed="rId2"/>
          <a:stretch>
            <a:fillRect/>
          </a:stretch>
        </p:blipFill>
        <p:spPr>
          <a:xfrm>
            <a:off x="3641966" y="803502"/>
            <a:ext cx="237680" cy="237666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04724" y="171828"/>
            <a:ext cx="123063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135">
                <a:solidFill>
                  <a:srgbClr val="ED2124"/>
                </a:solidFill>
                <a:latin typeface="Tahoma"/>
                <a:cs typeface="Tahoma"/>
              </a:rPr>
              <a:t>112</a:t>
            </a:r>
            <a:r>
              <a:rPr sz="800" b="1" spc="35">
                <a:solidFill>
                  <a:srgbClr val="ED2124"/>
                </a:solidFill>
                <a:latin typeface="Tahoma"/>
                <a:cs typeface="Tahoma"/>
              </a:rPr>
              <a:t> </a:t>
            </a:r>
            <a:r>
              <a:rPr sz="800" spc="-120">
                <a:solidFill>
                  <a:srgbClr val="939598"/>
                </a:solidFill>
                <a:latin typeface="Tahoma"/>
                <a:cs typeface="Tahoma"/>
              </a:rPr>
              <a:t>|</a:t>
            </a:r>
            <a:r>
              <a:rPr sz="800" spc="95">
                <a:solidFill>
                  <a:srgbClr val="939598"/>
                </a:solidFill>
                <a:latin typeface="Tahoma"/>
                <a:cs typeface="Tahoma"/>
              </a:rPr>
              <a:t> </a:t>
            </a:r>
            <a:r>
              <a:rPr sz="800" spc="-50">
                <a:solidFill>
                  <a:srgbClr val="939598"/>
                </a:solidFill>
                <a:latin typeface="Tahoma"/>
                <a:cs typeface="Tahoma"/>
              </a:rPr>
              <a:t>ACIL</a:t>
            </a:r>
            <a:r>
              <a:rPr sz="800" spc="-145">
                <a:solidFill>
                  <a:srgbClr val="939598"/>
                </a:solidFill>
                <a:latin typeface="Tahoma"/>
                <a:cs typeface="Tahoma"/>
              </a:rPr>
              <a:t> </a:t>
            </a:r>
            <a:r>
              <a:rPr sz="800" spc="-35">
                <a:solidFill>
                  <a:srgbClr val="939598"/>
                </a:solidFill>
                <a:latin typeface="Tahoma"/>
                <a:cs typeface="Tahoma"/>
              </a:rPr>
              <a:t>DURUM</a:t>
            </a:r>
            <a:r>
              <a:rPr sz="800" spc="-114">
                <a:solidFill>
                  <a:srgbClr val="939598"/>
                </a:solidFill>
                <a:latin typeface="Tahoma"/>
                <a:cs typeface="Tahoma"/>
              </a:rPr>
              <a:t> </a:t>
            </a:r>
            <a:r>
              <a:rPr sz="800" spc="-35">
                <a:solidFill>
                  <a:srgbClr val="939598"/>
                </a:solidFill>
                <a:latin typeface="Tahoma"/>
                <a:cs typeface="Tahoma"/>
              </a:rPr>
              <a:t>KILAVUZU</a:t>
            </a:r>
            <a:endParaRPr sz="8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70790" y="162002"/>
            <a:ext cx="1981835" cy="153669"/>
          </a:xfrm>
          <a:custGeom>
            <a:avLst/>
            <a:gdLst/>
            <a:ahLst/>
            <a:cxnLst/>
            <a:rect l="l" t="t" r="r" b="b"/>
            <a:pathLst>
              <a:path w="1981835" h="153670">
                <a:moveTo>
                  <a:pt x="1981606" y="0"/>
                </a:moveTo>
                <a:lnTo>
                  <a:pt x="0" y="0"/>
                </a:lnTo>
                <a:lnTo>
                  <a:pt x="0" y="153047"/>
                </a:lnTo>
                <a:lnTo>
                  <a:pt x="1981606" y="153047"/>
                </a:lnTo>
                <a:lnTo>
                  <a:pt x="1981606" y="0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87997" y="162003"/>
            <a:ext cx="283210" cy="145553"/>
          </a:xfrm>
          <a:prstGeom prst="rect">
            <a:avLst/>
          </a:prstGeom>
          <a:solidFill>
            <a:srgbClr val="ED2124"/>
          </a:solidFill>
        </p:spPr>
        <p:txBody>
          <a:bodyPr vert="horz" wrap="square" lIns="0" tIns="222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5"/>
              </a:spcBef>
            </a:pPr>
            <a:r>
              <a:rPr sz="800" spc="-25">
                <a:solidFill>
                  <a:srgbClr val="FFFFFF"/>
                </a:solidFill>
                <a:latin typeface="Tahoma"/>
                <a:cs typeface="Tahoma"/>
              </a:rPr>
              <a:t>12</a:t>
            </a:r>
            <a:endParaRPr sz="8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0" y="389930"/>
            <a:ext cx="4320540" cy="201337"/>
          </a:xfrm>
          <a:prstGeom prst="rect">
            <a:avLst/>
          </a:prstGeom>
          <a:solidFill>
            <a:srgbClr val="A92041"/>
          </a:solidFill>
        </p:spPr>
        <p:txBody>
          <a:bodyPr vert="horz" wrap="square" lIns="0" tIns="24130" rIns="0" bIns="0" rtlCol="0">
            <a:spAutoFit/>
          </a:bodyPr>
          <a:lstStyle/>
          <a:p>
            <a:pPr marL="324485">
              <a:lnSpc>
                <a:spcPct val="100000"/>
              </a:lnSpc>
              <a:spcBef>
                <a:spcPts val="190"/>
              </a:spcBef>
            </a:pPr>
            <a:r>
              <a:rPr sz="1150" b="1" spc="-90">
                <a:solidFill>
                  <a:srgbClr val="FFFFFF"/>
                </a:solidFill>
                <a:latin typeface="Tahoma"/>
                <a:cs typeface="Tahoma"/>
              </a:rPr>
              <a:t>ACİL</a:t>
            </a:r>
            <a:r>
              <a:rPr sz="1150" b="1" spc="-8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150" b="1" spc="-100">
                <a:solidFill>
                  <a:srgbClr val="FFFFFF"/>
                </a:solidFill>
                <a:latin typeface="Tahoma"/>
                <a:cs typeface="Tahoma"/>
              </a:rPr>
              <a:t>ÇAĞRI</a:t>
            </a:r>
            <a:r>
              <a:rPr sz="1150" b="1" spc="-4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150" b="1" spc="-105">
                <a:solidFill>
                  <a:srgbClr val="FFFFFF"/>
                </a:solidFill>
                <a:latin typeface="Tahoma"/>
                <a:cs typeface="Tahoma"/>
              </a:rPr>
              <a:t>MERKEZİNİ</a:t>
            </a:r>
            <a:r>
              <a:rPr sz="1150" b="1" spc="-8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150" b="1" spc="-105">
                <a:solidFill>
                  <a:srgbClr val="FFFFFF"/>
                </a:solidFill>
                <a:latin typeface="Tahoma"/>
                <a:cs typeface="Tahoma"/>
              </a:rPr>
              <a:t>ARADIĞINDA</a:t>
            </a:r>
            <a:r>
              <a:rPr sz="1150" b="1" spc="-8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150" b="1" spc="-75">
                <a:solidFill>
                  <a:srgbClr val="FFFFFF"/>
                </a:solidFill>
                <a:latin typeface="Tahoma"/>
                <a:cs typeface="Tahoma"/>
              </a:rPr>
              <a:t>NE</a:t>
            </a:r>
            <a:r>
              <a:rPr sz="1150" b="1" spc="-9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150" b="1" spc="-10">
                <a:solidFill>
                  <a:srgbClr val="FFFFFF"/>
                </a:solidFill>
                <a:latin typeface="Tahoma"/>
                <a:cs typeface="Tahoma"/>
              </a:rPr>
              <a:t>YAPMALISIN?</a:t>
            </a:r>
            <a:endParaRPr sz="115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4111" y="679035"/>
            <a:ext cx="3345179" cy="16132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b="1" spc="-35">
                <a:solidFill>
                  <a:srgbClr val="304053"/>
                </a:solidFill>
                <a:latin typeface="Arial"/>
                <a:cs typeface="Arial"/>
              </a:rPr>
              <a:t>Sakin</a:t>
            </a:r>
            <a:r>
              <a:rPr sz="850" b="1" spc="-25">
                <a:solidFill>
                  <a:srgbClr val="304053"/>
                </a:solidFill>
                <a:latin typeface="Arial"/>
                <a:cs typeface="Arial"/>
              </a:rPr>
              <a:t> ol!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sz="850" spc="-55">
                <a:solidFill>
                  <a:srgbClr val="304053"/>
                </a:solidFill>
                <a:latin typeface="Tahoma"/>
                <a:cs typeface="Tahoma"/>
              </a:rPr>
              <a:t>Telefon</a:t>
            </a:r>
            <a:r>
              <a:rPr sz="850" spc="-6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 b="1" spc="-55">
                <a:solidFill>
                  <a:srgbClr val="304053"/>
                </a:solidFill>
                <a:latin typeface="Arial"/>
                <a:cs typeface="Arial"/>
              </a:rPr>
              <a:t>‘Acil</a:t>
            </a:r>
            <a:r>
              <a:rPr sz="850" b="1" spc="-20">
                <a:solidFill>
                  <a:srgbClr val="304053"/>
                </a:solidFill>
                <a:latin typeface="Arial"/>
                <a:cs typeface="Arial"/>
              </a:rPr>
              <a:t> </a:t>
            </a:r>
            <a:r>
              <a:rPr sz="850" b="1" spc="-10">
                <a:solidFill>
                  <a:srgbClr val="304053"/>
                </a:solidFill>
                <a:latin typeface="Arial"/>
                <a:cs typeface="Arial"/>
              </a:rPr>
              <a:t>Çağrı</a:t>
            </a:r>
            <a:r>
              <a:rPr sz="850" b="1" spc="-15">
                <a:solidFill>
                  <a:srgbClr val="304053"/>
                </a:solidFill>
                <a:latin typeface="Arial"/>
                <a:cs typeface="Arial"/>
              </a:rPr>
              <a:t> </a:t>
            </a:r>
            <a:r>
              <a:rPr sz="850" b="1" spc="-30">
                <a:solidFill>
                  <a:srgbClr val="304053"/>
                </a:solidFill>
                <a:latin typeface="Arial"/>
                <a:cs typeface="Arial"/>
              </a:rPr>
              <a:t>Merkezi’</a:t>
            </a:r>
            <a:r>
              <a:rPr sz="850" b="1" spc="-20">
                <a:solidFill>
                  <a:srgbClr val="304053"/>
                </a:solidFill>
                <a:latin typeface="Arial"/>
                <a:cs typeface="Arial"/>
              </a:rPr>
              <a:t> </a:t>
            </a:r>
            <a:r>
              <a:rPr sz="850" spc="-30">
                <a:solidFill>
                  <a:srgbClr val="304053"/>
                </a:solidFill>
                <a:latin typeface="Tahoma"/>
                <a:cs typeface="Tahoma"/>
              </a:rPr>
              <a:t>şeklinde</a:t>
            </a:r>
            <a:r>
              <a:rPr sz="850" spc="-45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 spc="-10">
                <a:solidFill>
                  <a:srgbClr val="304053"/>
                </a:solidFill>
                <a:latin typeface="Tahoma"/>
                <a:cs typeface="Tahoma"/>
              </a:rPr>
              <a:t>açılacak.</a:t>
            </a:r>
            <a:endParaRPr sz="850">
              <a:latin typeface="Tahoma"/>
              <a:cs typeface="Tahoma"/>
            </a:endParaRPr>
          </a:p>
          <a:p>
            <a:pPr marL="12700" marR="6350">
              <a:lnSpc>
                <a:spcPct val="100000"/>
              </a:lnSpc>
              <a:spcBef>
                <a:spcPts val="650"/>
              </a:spcBef>
            </a:pPr>
            <a:r>
              <a:rPr sz="850" b="1" spc="-45">
                <a:solidFill>
                  <a:srgbClr val="304053"/>
                </a:solidFill>
                <a:latin typeface="Arial"/>
                <a:cs typeface="Arial"/>
              </a:rPr>
              <a:t>Acil</a:t>
            </a:r>
            <a:r>
              <a:rPr sz="850" b="1" spc="5">
                <a:solidFill>
                  <a:srgbClr val="304053"/>
                </a:solidFill>
                <a:latin typeface="Arial"/>
                <a:cs typeface="Arial"/>
              </a:rPr>
              <a:t> </a:t>
            </a:r>
            <a:r>
              <a:rPr sz="850" b="1" spc="-40">
                <a:solidFill>
                  <a:srgbClr val="304053"/>
                </a:solidFill>
                <a:latin typeface="Arial"/>
                <a:cs typeface="Arial"/>
              </a:rPr>
              <a:t>durumunun</a:t>
            </a:r>
            <a:r>
              <a:rPr sz="850" b="1" spc="15">
                <a:solidFill>
                  <a:srgbClr val="304053"/>
                </a:solidFill>
                <a:latin typeface="Arial"/>
                <a:cs typeface="Arial"/>
              </a:rPr>
              <a:t> </a:t>
            </a:r>
            <a:r>
              <a:rPr sz="850" spc="-10">
                <a:solidFill>
                  <a:srgbClr val="304053"/>
                </a:solidFill>
                <a:latin typeface="Tahoma"/>
                <a:cs typeface="Tahoma"/>
              </a:rPr>
              <a:t>ne</a:t>
            </a:r>
            <a:r>
              <a:rPr sz="850" spc="-15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 spc="-35">
                <a:solidFill>
                  <a:srgbClr val="304053"/>
                </a:solidFill>
                <a:latin typeface="Tahoma"/>
                <a:cs typeface="Tahoma"/>
              </a:rPr>
              <a:t>olduğunu</a:t>
            </a:r>
            <a:r>
              <a:rPr sz="850" spc="-15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 spc="-40">
                <a:solidFill>
                  <a:srgbClr val="304053"/>
                </a:solidFill>
                <a:latin typeface="Tahoma"/>
                <a:cs typeface="Tahoma"/>
              </a:rPr>
              <a:t>operatöre</a:t>
            </a:r>
            <a:r>
              <a:rPr sz="850" spc="-15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 b="1" spc="-20">
                <a:solidFill>
                  <a:srgbClr val="304053"/>
                </a:solidFill>
                <a:latin typeface="Arial"/>
                <a:cs typeface="Arial"/>
              </a:rPr>
              <a:t>kısaca</a:t>
            </a:r>
            <a:r>
              <a:rPr sz="850" b="1" spc="5">
                <a:solidFill>
                  <a:srgbClr val="304053"/>
                </a:solidFill>
                <a:latin typeface="Arial"/>
                <a:cs typeface="Arial"/>
              </a:rPr>
              <a:t> </a:t>
            </a:r>
            <a:r>
              <a:rPr sz="850" b="1" spc="-50">
                <a:solidFill>
                  <a:srgbClr val="304053"/>
                </a:solidFill>
                <a:latin typeface="Arial"/>
                <a:cs typeface="Arial"/>
              </a:rPr>
              <a:t>söylemelisin</a:t>
            </a:r>
            <a:r>
              <a:rPr sz="850" spc="-50">
                <a:solidFill>
                  <a:srgbClr val="304053"/>
                </a:solidFill>
                <a:latin typeface="Tahoma"/>
                <a:cs typeface="Tahoma"/>
              </a:rPr>
              <a:t>.</a:t>
            </a:r>
            <a:r>
              <a:rPr sz="850" spc="-1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 spc="-20">
                <a:solidFill>
                  <a:srgbClr val="304053"/>
                </a:solidFill>
                <a:latin typeface="Tahoma"/>
                <a:cs typeface="Tahoma"/>
              </a:rPr>
              <a:t>(Hastayım, </a:t>
            </a:r>
            <a:r>
              <a:rPr sz="850" spc="-30">
                <a:solidFill>
                  <a:srgbClr val="304053"/>
                </a:solidFill>
                <a:latin typeface="Tahoma"/>
                <a:cs typeface="Tahoma"/>
              </a:rPr>
              <a:t>yaralı</a:t>
            </a:r>
            <a:r>
              <a:rPr sz="850" spc="-9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 spc="-70">
                <a:solidFill>
                  <a:srgbClr val="304053"/>
                </a:solidFill>
                <a:latin typeface="Tahoma"/>
                <a:cs typeface="Tahoma"/>
              </a:rPr>
              <a:t>var,</a:t>
            </a:r>
            <a:r>
              <a:rPr sz="850" spc="-6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 spc="-35">
                <a:solidFill>
                  <a:srgbClr val="304053"/>
                </a:solidFill>
                <a:latin typeface="Tahoma"/>
                <a:cs typeface="Tahoma"/>
              </a:rPr>
              <a:t>kaza</a:t>
            </a:r>
            <a:r>
              <a:rPr sz="850" spc="-65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 spc="-40">
                <a:solidFill>
                  <a:srgbClr val="304053"/>
                </a:solidFill>
                <a:latin typeface="Tahoma"/>
                <a:cs typeface="Tahoma"/>
              </a:rPr>
              <a:t>oldu</a:t>
            </a:r>
            <a:r>
              <a:rPr sz="850" spc="-6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 spc="-20">
                <a:solidFill>
                  <a:srgbClr val="304053"/>
                </a:solidFill>
                <a:latin typeface="Tahoma"/>
                <a:cs typeface="Tahoma"/>
              </a:rPr>
              <a:t>gibi)</a:t>
            </a:r>
            <a:endParaRPr sz="850">
              <a:latin typeface="Tahoma"/>
              <a:cs typeface="Tahoma"/>
            </a:endParaRPr>
          </a:p>
          <a:p>
            <a:pPr marL="12700" marR="6350">
              <a:lnSpc>
                <a:spcPct val="100000"/>
              </a:lnSpc>
              <a:spcBef>
                <a:spcPts val="480"/>
              </a:spcBef>
            </a:pPr>
            <a:r>
              <a:rPr sz="850" spc="-20">
                <a:solidFill>
                  <a:srgbClr val="304053"/>
                </a:solidFill>
                <a:latin typeface="Tahoma"/>
                <a:cs typeface="Tahoma"/>
              </a:rPr>
              <a:t>Adres</a:t>
            </a:r>
            <a:r>
              <a:rPr sz="850" spc="-1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 spc="-35">
                <a:solidFill>
                  <a:srgbClr val="304053"/>
                </a:solidFill>
                <a:latin typeface="Tahoma"/>
                <a:cs typeface="Tahoma"/>
              </a:rPr>
              <a:t>istendiğinde</a:t>
            </a:r>
            <a:r>
              <a:rPr sz="850" spc="-1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 b="1" spc="-30">
                <a:solidFill>
                  <a:srgbClr val="304053"/>
                </a:solidFill>
                <a:latin typeface="Arial"/>
                <a:cs typeface="Arial"/>
              </a:rPr>
              <a:t>adresini</a:t>
            </a:r>
            <a:r>
              <a:rPr sz="850" b="1" spc="15">
                <a:solidFill>
                  <a:srgbClr val="304053"/>
                </a:solidFill>
                <a:latin typeface="Arial"/>
                <a:cs typeface="Arial"/>
              </a:rPr>
              <a:t> </a:t>
            </a:r>
            <a:r>
              <a:rPr sz="850" b="1">
                <a:solidFill>
                  <a:srgbClr val="304053"/>
                </a:solidFill>
                <a:latin typeface="Arial"/>
                <a:cs typeface="Arial"/>
              </a:rPr>
              <a:t>net</a:t>
            </a:r>
            <a:r>
              <a:rPr sz="850" b="1" spc="10">
                <a:solidFill>
                  <a:srgbClr val="304053"/>
                </a:solidFill>
                <a:latin typeface="Arial"/>
                <a:cs typeface="Arial"/>
              </a:rPr>
              <a:t> </a:t>
            </a:r>
            <a:r>
              <a:rPr sz="850" b="1" spc="-10">
                <a:solidFill>
                  <a:srgbClr val="304053"/>
                </a:solidFill>
                <a:latin typeface="Arial"/>
                <a:cs typeface="Arial"/>
              </a:rPr>
              <a:t>bir</a:t>
            </a:r>
            <a:r>
              <a:rPr sz="850" b="1" spc="10">
                <a:solidFill>
                  <a:srgbClr val="304053"/>
                </a:solidFill>
                <a:latin typeface="Arial"/>
                <a:cs typeface="Arial"/>
              </a:rPr>
              <a:t> </a:t>
            </a:r>
            <a:r>
              <a:rPr sz="850" b="1" spc="-30">
                <a:solidFill>
                  <a:srgbClr val="304053"/>
                </a:solidFill>
                <a:latin typeface="Arial"/>
                <a:cs typeface="Arial"/>
              </a:rPr>
              <a:t>şekilde</a:t>
            </a:r>
            <a:r>
              <a:rPr sz="850" b="1" spc="10">
                <a:solidFill>
                  <a:srgbClr val="304053"/>
                </a:solidFill>
                <a:latin typeface="Arial"/>
                <a:cs typeface="Arial"/>
              </a:rPr>
              <a:t> </a:t>
            </a:r>
            <a:r>
              <a:rPr sz="850" b="1" spc="-30">
                <a:solidFill>
                  <a:srgbClr val="304053"/>
                </a:solidFill>
                <a:latin typeface="Arial"/>
                <a:cs typeface="Arial"/>
              </a:rPr>
              <a:t>anlatmalısın</a:t>
            </a:r>
            <a:r>
              <a:rPr sz="850" spc="-30">
                <a:solidFill>
                  <a:srgbClr val="304053"/>
                </a:solidFill>
                <a:latin typeface="Tahoma"/>
                <a:cs typeface="Tahoma"/>
              </a:rPr>
              <a:t>,</a:t>
            </a:r>
            <a:r>
              <a:rPr sz="850" spc="-5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 spc="-30">
                <a:solidFill>
                  <a:srgbClr val="304053"/>
                </a:solidFill>
                <a:latin typeface="Tahoma"/>
                <a:cs typeface="Tahoma"/>
              </a:rPr>
              <a:t>bilmiyorsan</a:t>
            </a:r>
            <a:r>
              <a:rPr sz="850" spc="-1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 spc="-25">
                <a:solidFill>
                  <a:srgbClr val="304053"/>
                </a:solidFill>
                <a:latin typeface="Tahoma"/>
                <a:cs typeface="Tahoma"/>
              </a:rPr>
              <a:t>en </a:t>
            </a:r>
            <a:r>
              <a:rPr sz="850" spc="-35">
                <a:solidFill>
                  <a:srgbClr val="304053"/>
                </a:solidFill>
                <a:latin typeface="Tahoma"/>
                <a:cs typeface="Tahoma"/>
              </a:rPr>
              <a:t>yakınındaki</a:t>
            </a:r>
            <a:r>
              <a:rPr sz="850" spc="-5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 spc="-25">
                <a:solidFill>
                  <a:srgbClr val="304053"/>
                </a:solidFill>
                <a:latin typeface="Tahoma"/>
                <a:cs typeface="Tahoma"/>
              </a:rPr>
              <a:t>yetişkin</a:t>
            </a:r>
            <a:r>
              <a:rPr sz="850" spc="-5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 spc="-35">
                <a:solidFill>
                  <a:srgbClr val="304053"/>
                </a:solidFill>
                <a:latin typeface="Tahoma"/>
                <a:cs typeface="Tahoma"/>
              </a:rPr>
              <a:t>bir</a:t>
            </a:r>
            <a:r>
              <a:rPr sz="850" spc="-75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 spc="-10">
                <a:solidFill>
                  <a:srgbClr val="304053"/>
                </a:solidFill>
                <a:latin typeface="Tahoma"/>
                <a:cs typeface="Tahoma"/>
              </a:rPr>
              <a:t>kişiye</a:t>
            </a:r>
            <a:r>
              <a:rPr sz="850" spc="-7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 spc="-35">
                <a:solidFill>
                  <a:srgbClr val="304053"/>
                </a:solidFill>
                <a:latin typeface="Tahoma"/>
                <a:cs typeface="Tahoma"/>
              </a:rPr>
              <a:t>telefonu</a:t>
            </a:r>
            <a:r>
              <a:rPr sz="850" spc="-7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 spc="-10">
                <a:solidFill>
                  <a:srgbClr val="304053"/>
                </a:solidFill>
                <a:latin typeface="Tahoma"/>
                <a:cs typeface="Tahoma"/>
              </a:rPr>
              <a:t>vermelisin.</a:t>
            </a:r>
            <a:endParaRPr sz="8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sz="850" spc="-10">
                <a:solidFill>
                  <a:srgbClr val="304053"/>
                </a:solidFill>
                <a:latin typeface="Tahoma"/>
                <a:cs typeface="Tahoma"/>
              </a:rPr>
              <a:t>Bu</a:t>
            </a:r>
            <a:r>
              <a:rPr sz="850" spc="-9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 spc="-40">
                <a:solidFill>
                  <a:srgbClr val="304053"/>
                </a:solidFill>
                <a:latin typeface="Tahoma"/>
                <a:cs typeface="Tahoma"/>
              </a:rPr>
              <a:t>bilgiler</a:t>
            </a:r>
            <a:r>
              <a:rPr sz="850" spc="-12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 spc="-45">
                <a:solidFill>
                  <a:srgbClr val="304053"/>
                </a:solidFill>
                <a:latin typeface="Tahoma"/>
                <a:cs typeface="Tahoma"/>
              </a:rPr>
              <a:t>alındıktan</a:t>
            </a:r>
            <a:r>
              <a:rPr sz="850" spc="-85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 spc="-40">
                <a:solidFill>
                  <a:srgbClr val="304053"/>
                </a:solidFill>
                <a:latin typeface="Tahoma"/>
                <a:cs typeface="Tahoma"/>
              </a:rPr>
              <a:t>sonra</a:t>
            </a:r>
            <a:r>
              <a:rPr sz="850" spc="-85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 spc="-40">
                <a:solidFill>
                  <a:srgbClr val="304053"/>
                </a:solidFill>
                <a:latin typeface="Tahoma"/>
                <a:cs typeface="Tahoma"/>
              </a:rPr>
              <a:t>yardım</a:t>
            </a:r>
            <a:r>
              <a:rPr sz="850" spc="-9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 spc="-40">
                <a:solidFill>
                  <a:srgbClr val="304053"/>
                </a:solidFill>
                <a:latin typeface="Tahoma"/>
                <a:cs typeface="Tahoma"/>
              </a:rPr>
              <a:t>ekiplerine</a:t>
            </a:r>
            <a:r>
              <a:rPr sz="850" spc="-85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 spc="-40">
                <a:solidFill>
                  <a:srgbClr val="304053"/>
                </a:solidFill>
                <a:latin typeface="Tahoma"/>
                <a:cs typeface="Tahoma"/>
              </a:rPr>
              <a:t>aktarılacaksın,</a:t>
            </a:r>
            <a:r>
              <a:rPr sz="850" spc="-12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 spc="-40">
                <a:solidFill>
                  <a:srgbClr val="304053"/>
                </a:solidFill>
                <a:latin typeface="Tahoma"/>
                <a:cs typeface="Tahoma"/>
              </a:rPr>
              <a:t>telefonu</a:t>
            </a:r>
            <a:r>
              <a:rPr sz="850" spc="-85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 spc="-10">
                <a:solidFill>
                  <a:srgbClr val="304053"/>
                </a:solidFill>
                <a:latin typeface="Tahoma"/>
                <a:cs typeface="Tahoma"/>
              </a:rPr>
              <a:t>kapatma.</a:t>
            </a:r>
            <a:endParaRPr sz="85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680"/>
              </a:spcBef>
            </a:pPr>
            <a:r>
              <a:rPr sz="850" spc="-30">
                <a:solidFill>
                  <a:srgbClr val="304053"/>
                </a:solidFill>
                <a:latin typeface="Tahoma"/>
                <a:cs typeface="Tahoma"/>
              </a:rPr>
              <a:t>Yönlendirmeleri</a:t>
            </a:r>
            <a:r>
              <a:rPr sz="850" spc="65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>
                <a:solidFill>
                  <a:srgbClr val="304053"/>
                </a:solidFill>
                <a:latin typeface="Tahoma"/>
                <a:cs typeface="Tahoma"/>
              </a:rPr>
              <a:t>takip</a:t>
            </a:r>
            <a:r>
              <a:rPr sz="850" spc="8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 spc="-20">
                <a:solidFill>
                  <a:srgbClr val="304053"/>
                </a:solidFill>
                <a:latin typeface="Tahoma"/>
                <a:cs typeface="Tahoma"/>
              </a:rPr>
              <a:t>etmelisin,</a:t>
            </a:r>
            <a:r>
              <a:rPr sz="850" spc="8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 b="1">
                <a:solidFill>
                  <a:srgbClr val="304053"/>
                </a:solidFill>
                <a:latin typeface="Arial"/>
                <a:cs typeface="Arial"/>
              </a:rPr>
              <a:t>yardım</a:t>
            </a:r>
            <a:r>
              <a:rPr sz="850" b="1" spc="100">
                <a:solidFill>
                  <a:srgbClr val="304053"/>
                </a:solidFill>
                <a:latin typeface="Arial"/>
                <a:cs typeface="Arial"/>
              </a:rPr>
              <a:t> </a:t>
            </a:r>
            <a:r>
              <a:rPr sz="850" b="1">
                <a:solidFill>
                  <a:srgbClr val="304053"/>
                </a:solidFill>
                <a:latin typeface="Arial"/>
                <a:cs typeface="Arial"/>
              </a:rPr>
              <a:t>ekipleri</a:t>
            </a:r>
            <a:r>
              <a:rPr sz="850" b="1" spc="100">
                <a:solidFill>
                  <a:srgbClr val="304053"/>
                </a:solidFill>
                <a:latin typeface="Arial"/>
                <a:cs typeface="Arial"/>
              </a:rPr>
              <a:t> </a:t>
            </a:r>
            <a:r>
              <a:rPr sz="850" b="1">
                <a:solidFill>
                  <a:srgbClr val="304053"/>
                </a:solidFill>
                <a:latin typeface="Arial"/>
                <a:cs typeface="Arial"/>
              </a:rPr>
              <a:t>en</a:t>
            </a:r>
            <a:r>
              <a:rPr sz="850" b="1" spc="100">
                <a:solidFill>
                  <a:srgbClr val="304053"/>
                </a:solidFill>
                <a:latin typeface="Arial"/>
                <a:cs typeface="Arial"/>
              </a:rPr>
              <a:t> </a:t>
            </a:r>
            <a:r>
              <a:rPr sz="850" b="1">
                <a:solidFill>
                  <a:srgbClr val="304053"/>
                </a:solidFill>
                <a:latin typeface="Arial"/>
                <a:cs typeface="Arial"/>
              </a:rPr>
              <a:t>kısa</a:t>
            </a:r>
            <a:r>
              <a:rPr sz="850" b="1" spc="100">
                <a:solidFill>
                  <a:srgbClr val="304053"/>
                </a:solidFill>
                <a:latin typeface="Arial"/>
                <a:cs typeface="Arial"/>
              </a:rPr>
              <a:t> </a:t>
            </a:r>
            <a:r>
              <a:rPr sz="850" b="1" spc="-10">
                <a:solidFill>
                  <a:srgbClr val="304053"/>
                </a:solidFill>
                <a:latin typeface="Arial"/>
                <a:cs typeface="Arial"/>
              </a:rPr>
              <a:t>süre</a:t>
            </a:r>
            <a:r>
              <a:rPr sz="850" b="1" spc="100">
                <a:solidFill>
                  <a:srgbClr val="304053"/>
                </a:solidFill>
                <a:latin typeface="Arial"/>
                <a:cs typeface="Arial"/>
              </a:rPr>
              <a:t> </a:t>
            </a:r>
            <a:r>
              <a:rPr sz="850" b="1" spc="-10">
                <a:solidFill>
                  <a:srgbClr val="304053"/>
                </a:solidFill>
                <a:latin typeface="Arial"/>
                <a:cs typeface="Arial"/>
              </a:rPr>
              <a:t>içinde </a:t>
            </a:r>
            <a:r>
              <a:rPr sz="850" b="1" spc="-25">
                <a:solidFill>
                  <a:srgbClr val="304053"/>
                </a:solidFill>
                <a:latin typeface="Arial"/>
                <a:cs typeface="Arial"/>
              </a:rPr>
              <a:t>yanında</a:t>
            </a:r>
            <a:r>
              <a:rPr sz="850" b="1" spc="-10">
                <a:solidFill>
                  <a:srgbClr val="304053"/>
                </a:solidFill>
                <a:latin typeface="Arial"/>
                <a:cs typeface="Arial"/>
              </a:rPr>
              <a:t> olacak.</a:t>
            </a:r>
            <a:endParaRPr sz="850">
              <a:latin typeface="Arial"/>
              <a:cs typeface="Arial"/>
            </a:endParaRPr>
          </a:p>
        </p:txBody>
      </p:sp>
      <p:pic>
        <p:nvPicPr>
          <p:cNvPr id="7" name="object 7"/>
          <p:cNvPicPr/>
          <p:nvPr/>
        </p:nvPicPr>
        <p:blipFill>
          <a:blip r:embed="rId2"/>
          <a:stretch>
            <a:fillRect/>
          </a:stretch>
        </p:blipFill>
        <p:spPr>
          <a:xfrm>
            <a:off x="310038" y="919818"/>
            <a:ext cx="208462" cy="194522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/>
          <a:stretch>
            <a:fillRect/>
          </a:stretch>
        </p:blipFill>
        <p:spPr>
          <a:xfrm>
            <a:off x="292243" y="1183984"/>
            <a:ext cx="241984" cy="183206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/>
          <a:stretch>
            <a:fillRect/>
          </a:stretch>
        </p:blipFill>
        <p:spPr>
          <a:xfrm>
            <a:off x="302704" y="1448989"/>
            <a:ext cx="205193" cy="221918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/>
          <a:stretch>
            <a:fillRect/>
          </a:stretch>
        </p:blipFill>
        <p:spPr>
          <a:xfrm>
            <a:off x="286514" y="2020571"/>
            <a:ext cx="254068" cy="215265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6"/>
          <a:stretch>
            <a:fillRect/>
          </a:stretch>
        </p:blipFill>
        <p:spPr>
          <a:xfrm>
            <a:off x="331783" y="1754245"/>
            <a:ext cx="165672" cy="185724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7"/>
          <a:stretch>
            <a:fillRect/>
          </a:stretch>
        </p:blipFill>
        <p:spPr>
          <a:xfrm>
            <a:off x="315095" y="664183"/>
            <a:ext cx="152828" cy="187433"/>
          </a:xfrm>
          <a:prstGeom prst="rect">
            <a:avLst/>
          </a:prstGeom>
        </p:spPr>
      </p:pic>
      <p:sp>
        <p:nvSpPr>
          <p:cNvPr id="13" name="object 13"/>
          <p:cNvSpPr/>
          <p:nvPr/>
        </p:nvSpPr>
        <p:spPr>
          <a:xfrm>
            <a:off x="616811" y="876607"/>
            <a:ext cx="3319779" cy="0"/>
          </a:xfrm>
          <a:custGeom>
            <a:avLst/>
            <a:gdLst/>
            <a:ahLst/>
            <a:cxnLst/>
            <a:rect l="l" t="t" r="r" b="b"/>
            <a:pathLst>
              <a:path w="3319779">
                <a:moveTo>
                  <a:pt x="0" y="0"/>
                </a:moveTo>
                <a:lnTo>
                  <a:pt x="3319576" y="0"/>
                </a:lnTo>
              </a:path>
            </a:pathLst>
          </a:custGeom>
          <a:ln w="3175">
            <a:solidFill>
              <a:srgbClr val="981D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16811" y="1115923"/>
            <a:ext cx="3319779" cy="0"/>
          </a:xfrm>
          <a:custGeom>
            <a:avLst/>
            <a:gdLst/>
            <a:ahLst/>
            <a:cxnLst/>
            <a:rect l="l" t="t" r="r" b="b"/>
            <a:pathLst>
              <a:path w="3319779">
                <a:moveTo>
                  <a:pt x="0" y="0"/>
                </a:moveTo>
                <a:lnTo>
                  <a:pt x="3319576" y="0"/>
                </a:lnTo>
              </a:path>
            </a:pathLst>
          </a:custGeom>
          <a:ln w="3175">
            <a:solidFill>
              <a:srgbClr val="981D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16811" y="1435727"/>
            <a:ext cx="3319779" cy="0"/>
          </a:xfrm>
          <a:custGeom>
            <a:avLst/>
            <a:gdLst/>
            <a:ahLst/>
            <a:cxnLst/>
            <a:rect l="l" t="t" r="r" b="b"/>
            <a:pathLst>
              <a:path w="3319779">
                <a:moveTo>
                  <a:pt x="0" y="0"/>
                </a:moveTo>
                <a:lnTo>
                  <a:pt x="3319576" y="0"/>
                </a:lnTo>
              </a:path>
            </a:pathLst>
          </a:custGeom>
          <a:ln w="3175">
            <a:solidFill>
              <a:srgbClr val="981D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16811" y="1973238"/>
            <a:ext cx="3319779" cy="0"/>
          </a:xfrm>
          <a:custGeom>
            <a:avLst/>
            <a:gdLst/>
            <a:ahLst/>
            <a:cxnLst/>
            <a:rect l="l" t="t" r="r" b="b"/>
            <a:pathLst>
              <a:path w="3319779">
                <a:moveTo>
                  <a:pt x="0" y="0"/>
                </a:moveTo>
                <a:lnTo>
                  <a:pt x="3319576" y="0"/>
                </a:lnTo>
              </a:path>
            </a:pathLst>
          </a:custGeom>
          <a:ln w="3175">
            <a:solidFill>
              <a:srgbClr val="981D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16811" y="1761599"/>
            <a:ext cx="3319779" cy="0"/>
          </a:xfrm>
          <a:custGeom>
            <a:avLst/>
            <a:gdLst/>
            <a:ahLst/>
            <a:cxnLst/>
            <a:rect l="l" t="t" r="r" b="b"/>
            <a:pathLst>
              <a:path w="3319779">
                <a:moveTo>
                  <a:pt x="0" y="0"/>
                </a:moveTo>
                <a:lnTo>
                  <a:pt x="3319576" y="0"/>
                </a:lnTo>
              </a:path>
            </a:pathLst>
          </a:custGeom>
          <a:ln w="3175">
            <a:solidFill>
              <a:srgbClr val="981D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 flipH="1">
            <a:off x="0" y="389928"/>
            <a:ext cx="0" cy="229870"/>
          </a:xfrm>
          <a:custGeom>
            <a:avLst/>
            <a:gdLst/>
            <a:ahLst/>
            <a:cxnLst/>
            <a:rect l="l" t="t" r="r" b="b"/>
            <a:pathLst>
              <a:path h="229870">
                <a:moveTo>
                  <a:pt x="0" y="0"/>
                </a:moveTo>
                <a:lnTo>
                  <a:pt x="0" y="229285"/>
                </a:lnTo>
              </a:path>
            </a:pathLst>
          </a:custGeom>
          <a:solidFill>
            <a:srgbClr val="A9204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/>
          <a:stretch>
            <a:fillRect/>
          </a:stretch>
        </p:blipFill>
        <p:spPr>
          <a:xfrm>
            <a:off x="533397" y="1"/>
            <a:ext cx="3597597" cy="2276663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406400" y="19304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Yasal işlem ve idari para cezası uygulanacaktır</a:t>
            </a:r>
            <a:endParaRPr lang="tr-TR" sz="9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0"/>
            <a:ext cx="4114800" cy="2463800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>
            <a:off x="368300" y="1473200"/>
            <a:ext cx="175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8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112 Acil Çağrı Merkezlerine</a:t>
            </a:r>
          </a:p>
          <a:p>
            <a:r>
              <a:rPr lang="tr-TR" sz="8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Asılsız ihbarda bulunan ve gereksiz meşgul eden kişiler hakkında</a:t>
            </a:r>
          </a:p>
          <a:p>
            <a:r>
              <a:rPr lang="tr-TR" sz="8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Yasal işlem ve idari para cezası uygulanacaktır.</a:t>
            </a:r>
            <a:endParaRPr lang="tr-TR" sz="8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89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:p159="http://schemas.microsoft.com/office/powerpoint/2015/09/main" xmlns:p15="http://schemas.microsoft.com/office/powerpoint/2012/main" xmlns:a14="http://schemas.microsoft.com/office/drawing/2010/main" xmlns="">
      <p:transition>
        <p:cut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4320540" cy="2484120"/>
          </a:xfrm>
          <a:custGeom>
            <a:avLst/>
            <a:gdLst/>
            <a:ahLst/>
            <a:cxnLst/>
            <a:rect l="l" t="t" r="r" b="b"/>
            <a:pathLst>
              <a:path w="4320540" h="2484120">
                <a:moveTo>
                  <a:pt x="4320006" y="0"/>
                </a:moveTo>
                <a:lnTo>
                  <a:pt x="0" y="0"/>
                </a:lnTo>
                <a:lnTo>
                  <a:pt x="0" y="2484005"/>
                </a:lnTo>
                <a:lnTo>
                  <a:pt x="4320006" y="2484005"/>
                </a:lnTo>
                <a:lnTo>
                  <a:pt x="4320006" y="0"/>
                </a:lnTo>
                <a:close/>
              </a:path>
            </a:pathLst>
          </a:custGeom>
          <a:solidFill>
            <a:srgbClr val="A9204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2208213" y="3"/>
            <a:ext cx="2112010" cy="2484120"/>
            <a:chOff x="2208213" y="3"/>
            <a:chExt cx="2112010" cy="2484120"/>
          </a:xfrm>
        </p:grpSpPr>
        <p:sp>
          <p:nvSpPr>
            <p:cNvPr id="4" name="object 4"/>
            <p:cNvSpPr/>
            <p:nvPr/>
          </p:nvSpPr>
          <p:spPr>
            <a:xfrm>
              <a:off x="2208213" y="113940"/>
              <a:ext cx="2112010" cy="2277745"/>
            </a:xfrm>
            <a:custGeom>
              <a:avLst/>
              <a:gdLst/>
              <a:ahLst/>
              <a:cxnLst/>
              <a:rect l="l" t="t" r="r" b="b"/>
              <a:pathLst>
                <a:path w="2112010" h="2277745">
                  <a:moveTo>
                    <a:pt x="2111590" y="0"/>
                  </a:moveTo>
                  <a:lnTo>
                    <a:pt x="132410" y="767499"/>
                  </a:lnTo>
                  <a:lnTo>
                    <a:pt x="0" y="813498"/>
                  </a:lnTo>
                  <a:lnTo>
                    <a:pt x="0" y="1457134"/>
                  </a:lnTo>
                  <a:lnTo>
                    <a:pt x="2109711" y="2277135"/>
                  </a:lnTo>
                  <a:lnTo>
                    <a:pt x="2109711" y="1534426"/>
                  </a:lnTo>
                  <a:lnTo>
                    <a:pt x="1116711" y="1136662"/>
                  </a:lnTo>
                  <a:lnTo>
                    <a:pt x="2111590" y="733933"/>
                  </a:lnTo>
                  <a:lnTo>
                    <a:pt x="2111590" y="0"/>
                  </a:lnTo>
                  <a:close/>
                </a:path>
              </a:pathLst>
            </a:custGeom>
            <a:solidFill>
              <a:srgbClr val="981D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648705" y="1813890"/>
              <a:ext cx="1671320" cy="670560"/>
            </a:xfrm>
            <a:custGeom>
              <a:avLst/>
              <a:gdLst/>
              <a:ahLst/>
              <a:cxnLst/>
              <a:rect l="l" t="t" r="r" b="b"/>
              <a:pathLst>
                <a:path w="1671320" h="670560">
                  <a:moveTo>
                    <a:pt x="1671281" y="0"/>
                  </a:moveTo>
                  <a:lnTo>
                    <a:pt x="0" y="670115"/>
                  </a:lnTo>
                  <a:lnTo>
                    <a:pt x="1062824" y="670115"/>
                  </a:lnTo>
                  <a:lnTo>
                    <a:pt x="1671281" y="434543"/>
                  </a:lnTo>
                  <a:lnTo>
                    <a:pt x="1671281" y="0"/>
                  </a:lnTo>
                  <a:close/>
                </a:path>
              </a:pathLst>
            </a:custGeom>
            <a:solidFill>
              <a:srgbClr val="D52A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321558" y="2030606"/>
              <a:ext cx="998855" cy="218440"/>
            </a:xfrm>
            <a:custGeom>
              <a:avLst/>
              <a:gdLst/>
              <a:ahLst/>
              <a:cxnLst/>
              <a:rect l="l" t="t" r="r" b="b"/>
              <a:pathLst>
                <a:path w="998853" h="218439">
                  <a:moveTo>
                    <a:pt x="457517" y="0"/>
                  </a:moveTo>
                  <a:lnTo>
                    <a:pt x="0" y="183616"/>
                  </a:lnTo>
                  <a:lnTo>
                    <a:pt x="998435" y="217817"/>
                  </a:lnTo>
                  <a:lnTo>
                    <a:pt x="457517" y="0"/>
                  </a:lnTo>
                  <a:close/>
                </a:path>
              </a:pathLst>
            </a:custGeom>
            <a:solidFill>
              <a:srgbClr val="A82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342693" y="264286"/>
              <a:ext cx="1977389" cy="1984375"/>
            </a:xfrm>
            <a:custGeom>
              <a:avLst/>
              <a:gdLst/>
              <a:ahLst/>
              <a:cxnLst/>
              <a:rect l="l" t="t" r="r" b="b"/>
              <a:pathLst>
                <a:path w="1977389" h="1984375">
                  <a:moveTo>
                    <a:pt x="1977313" y="0"/>
                  </a:moveTo>
                  <a:lnTo>
                    <a:pt x="0" y="792822"/>
                  </a:lnTo>
                  <a:lnTo>
                    <a:pt x="0" y="1200086"/>
                  </a:lnTo>
                  <a:lnTo>
                    <a:pt x="0" y="1200696"/>
                  </a:lnTo>
                  <a:lnTo>
                    <a:pt x="1235633" y="1685505"/>
                  </a:lnTo>
                  <a:lnTo>
                    <a:pt x="1977313" y="1984146"/>
                  </a:lnTo>
                  <a:lnTo>
                    <a:pt x="1977313" y="1548345"/>
                  </a:lnTo>
                  <a:lnTo>
                    <a:pt x="1083564" y="1212570"/>
                  </a:lnTo>
                  <a:lnTo>
                    <a:pt x="525805" y="996518"/>
                  </a:lnTo>
                  <a:lnTo>
                    <a:pt x="1977313" y="434555"/>
                  </a:lnTo>
                  <a:lnTo>
                    <a:pt x="1977313" y="0"/>
                  </a:lnTo>
                  <a:close/>
                </a:path>
              </a:pathLst>
            </a:custGeom>
            <a:solidFill>
              <a:srgbClr val="D52A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342693" y="481723"/>
              <a:ext cx="1977389" cy="779145"/>
            </a:xfrm>
            <a:custGeom>
              <a:avLst/>
              <a:gdLst/>
              <a:ahLst/>
              <a:cxnLst/>
              <a:rect l="l" t="t" r="r" b="b"/>
              <a:pathLst>
                <a:path w="1977389" h="779144">
                  <a:moveTo>
                    <a:pt x="995692" y="597115"/>
                  </a:moveTo>
                  <a:lnTo>
                    <a:pt x="0" y="575398"/>
                  </a:lnTo>
                  <a:lnTo>
                    <a:pt x="525805" y="779081"/>
                  </a:lnTo>
                  <a:lnTo>
                    <a:pt x="995692" y="597115"/>
                  </a:lnTo>
                  <a:close/>
                </a:path>
                <a:path w="1977389" h="779144">
                  <a:moveTo>
                    <a:pt x="1977301" y="217119"/>
                  </a:moveTo>
                  <a:lnTo>
                    <a:pt x="1435036" y="0"/>
                  </a:lnTo>
                  <a:lnTo>
                    <a:pt x="978865" y="182905"/>
                  </a:lnTo>
                  <a:lnTo>
                    <a:pt x="1977301" y="217119"/>
                  </a:lnTo>
                  <a:close/>
                </a:path>
              </a:pathLst>
            </a:custGeom>
            <a:solidFill>
              <a:srgbClr val="A82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558369" y="3"/>
              <a:ext cx="1762125" cy="699135"/>
            </a:xfrm>
            <a:custGeom>
              <a:avLst/>
              <a:gdLst/>
              <a:ahLst/>
              <a:cxnLst/>
              <a:rect l="l" t="t" r="r" b="b"/>
              <a:pathLst>
                <a:path w="1762125" h="699135">
                  <a:moveTo>
                    <a:pt x="1061516" y="0"/>
                  </a:moveTo>
                  <a:lnTo>
                    <a:pt x="0" y="0"/>
                  </a:lnTo>
                  <a:lnTo>
                    <a:pt x="1019962" y="400189"/>
                  </a:lnTo>
                  <a:lnTo>
                    <a:pt x="1761629" y="698817"/>
                  </a:lnTo>
                  <a:lnTo>
                    <a:pt x="1761629" y="263017"/>
                  </a:lnTo>
                  <a:lnTo>
                    <a:pt x="1061516" y="0"/>
                  </a:lnTo>
                  <a:close/>
                </a:path>
              </a:pathLst>
            </a:custGeom>
            <a:solidFill>
              <a:srgbClr val="D52A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974687" y="773710"/>
            <a:ext cx="774065" cy="774064"/>
          </a:xfrm>
          <a:custGeom>
            <a:avLst/>
            <a:gdLst/>
            <a:ahLst/>
            <a:cxnLst/>
            <a:rect l="l" t="t" r="r" b="b"/>
            <a:pathLst>
              <a:path w="774064" h="774065">
                <a:moveTo>
                  <a:pt x="299364" y="704164"/>
                </a:moveTo>
                <a:lnTo>
                  <a:pt x="294360" y="704164"/>
                </a:lnTo>
                <a:lnTo>
                  <a:pt x="289902" y="714006"/>
                </a:lnTo>
                <a:lnTo>
                  <a:pt x="294703" y="714006"/>
                </a:lnTo>
                <a:lnTo>
                  <a:pt x="299364" y="704164"/>
                </a:lnTo>
                <a:close/>
              </a:path>
              <a:path w="774064" h="774065">
                <a:moveTo>
                  <a:pt x="312534" y="667981"/>
                </a:moveTo>
                <a:lnTo>
                  <a:pt x="311683" y="663663"/>
                </a:lnTo>
                <a:lnTo>
                  <a:pt x="309854" y="660234"/>
                </a:lnTo>
                <a:lnTo>
                  <a:pt x="308673" y="659180"/>
                </a:lnTo>
                <a:lnTo>
                  <a:pt x="304215" y="655154"/>
                </a:lnTo>
                <a:lnTo>
                  <a:pt x="300672" y="653884"/>
                </a:lnTo>
                <a:lnTo>
                  <a:pt x="291084" y="653884"/>
                </a:lnTo>
                <a:lnTo>
                  <a:pt x="286651" y="656069"/>
                </a:lnTo>
                <a:lnTo>
                  <a:pt x="279590" y="664768"/>
                </a:lnTo>
                <a:lnTo>
                  <a:pt x="277812" y="670445"/>
                </a:lnTo>
                <a:lnTo>
                  <a:pt x="277812" y="684466"/>
                </a:lnTo>
                <a:lnTo>
                  <a:pt x="279590" y="690156"/>
                </a:lnTo>
                <a:lnTo>
                  <a:pt x="286651" y="698855"/>
                </a:lnTo>
                <a:lnTo>
                  <a:pt x="291084" y="701027"/>
                </a:lnTo>
                <a:lnTo>
                  <a:pt x="300672" y="701027"/>
                </a:lnTo>
                <a:lnTo>
                  <a:pt x="304215" y="699757"/>
                </a:lnTo>
                <a:lnTo>
                  <a:pt x="308686" y="695731"/>
                </a:lnTo>
                <a:lnTo>
                  <a:pt x="309854" y="694690"/>
                </a:lnTo>
                <a:lnTo>
                  <a:pt x="311683" y="691235"/>
                </a:lnTo>
                <a:lnTo>
                  <a:pt x="312534" y="686854"/>
                </a:lnTo>
                <a:lnTo>
                  <a:pt x="307263" y="686854"/>
                </a:lnTo>
                <a:lnTo>
                  <a:pt x="305422" y="692772"/>
                </a:lnTo>
                <a:lnTo>
                  <a:pt x="301790" y="695731"/>
                </a:lnTo>
                <a:lnTo>
                  <a:pt x="292430" y="695731"/>
                </a:lnTo>
                <a:lnTo>
                  <a:pt x="289229" y="694042"/>
                </a:lnTo>
                <a:lnTo>
                  <a:pt x="284365" y="687273"/>
                </a:lnTo>
                <a:lnTo>
                  <a:pt x="283146" y="682879"/>
                </a:lnTo>
                <a:lnTo>
                  <a:pt x="283146" y="671982"/>
                </a:lnTo>
                <a:lnTo>
                  <a:pt x="284365" y="667575"/>
                </a:lnTo>
                <a:lnTo>
                  <a:pt x="289229" y="660857"/>
                </a:lnTo>
                <a:lnTo>
                  <a:pt x="292430" y="659180"/>
                </a:lnTo>
                <a:lnTo>
                  <a:pt x="301752" y="659180"/>
                </a:lnTo>
                <a:lnTo>
                  <a:pt x="305384" y="662114"/>
                </a:lnTo>
                <a:lnTo>
                  <a:pt x="307263" y="667981"/>
                </a:lnTo>
                <a:lnTo>
                  <a:pt x="312534" y="667981"/>
                </a:lnTo>
                <a:close/>
              </a:path>
              <a:path w="774064" h="774065">
                <a:moveTo>
                  <a:pt x="337489" y="630796"/>
                </a:moveTo>
                <a:lnTo>
                  <a:pt x="330593" y="610793"/>
                </a:lnTo>
                <a:lnTo>
                  <a:pt x="322935" y="588619"/>
                </a:lnTo>
                <a:lnTo>
                  <a:pt x="312915" y="559549"/>
                </a:lnTo>
                <a:lnTo>
                  <a:pt x="301891" y="527621"/>
                </a:lnTo>
                <a:lnTo>
                  <a:pt x="298691" y="527621"/>
                </a:lnTo>
                <a:lnTo>
                  <a:pt x="298691" y="588619"/>
                </a:lnTo>
                <a:lnTo>
                  <a:pt x="279514" y="588619"/>
                </a:lnTo>
                <a:lnTo>
                  <a:pt x="289102" y="559549"/>
                </a:lnTo>
                <a:lnTo>
                  <a:pt x="298691" y="588619"/>
                </a:lnTo>
                <a:lnTo>
                  <a:pt x="298691" y="527621"/>
                </a:lnTo>
                <a:lnTo>
                  <a:pt x="276923" y="527621"/>
                </a:lnTo>
                <a:lnTo>
                  <a:pt x="241312" y="630796"/>
                </a:lnTo>
                <a:lnTo>
                  <a:pt x="265518" y="630796"/>
                </a:lnTo>
                <a:lnTo>
                  <a:pt x="272059" y="610793"/>
                </a:lnTo>
                <a:lnTo>
                  <a:pt x="305993" y="610793"/>
                </a:lnTo>
                <a:lnTo>
                  <a:pt x="312686" y="630796"/>
                </a:lnTo>
                <a:lnTo>
                  <a:pt x="337489" y="630796"/>
                </a:lnTo>
                <a:close/>
              </a:path>
              <a:path w="774064" h="774065">
                <a:moveTo>
                  <a:pt x="366585" y="700354"/>
                </a:moveTo>
                <a:lnTo>
                  <a:pt x="361696" y="686549"/>
                </a:lnTo>
                <a:lnTo>
                  <a:pt x="359879" y="681405"/>
                </a:lnTo>
                <a:lnTo>
                  <a:pt x="354558" y="666381"/>
                </a:lnTo>
                <a:lnTo>
                  <a:pt x="354558" y="681405"/>
                </a:lnTo>
                <a:lnTo>
                  <a:pt x="341045" y="681405"/>
                </a:lnTo>
                <a:lnTo>
                  <a:pt x="347802" y="661860"/>
                </a:lnTo>
                <a:lnTo>
                  <a:pt x="354558" y="681405"/>
                </a:lnTo>
                <a:lnTo>
                  <a:pt x="354558" y="666381"/>
                </a:lnTo>
                <a:lnTo>
                  <a:pt x="352958" y="661860"/>
                </a:lnTo>
                <a:lnTo>
                  <a:pt x="350367" y="654558"/>
                </a:lnTo>
                <a:lnTo>
                  <a:pt x="345363" y="654558"/>
                </a:lnTo>
                <a:lnTo>
                  <a:pt x="329158" y="700354"/>
                </a:lnTo>
                <a:lnTo>
                  <a:pt x="334556" y="700354"/>
                </a:lnTo>
                <a:lnTo>
                  <a:pt x="339293" y="686549"/>
                </a:lnTo>
                <a:lnTo>
                  <a:pt x="356374" y="686549"/>
                </a:lnTo>
                <a:lnTo>
                  <a:pt x="361175" y="700354"/>
                </a:lnTo>
                <a:lnTo>
                  <a:pt x="366585" y="700354"/>
                </a:lnTo>
                <a:close/>
              </a:path>
              <a:path w="774064" h="774065">
                <a:moveTo>
                  <a:pt x="407085" y="647128"/>
                </a:moveTo>
                <a:lnTo>
                  <a:pt x="394322" y="647128"/>
                </a:lnTo>
                <a:lnTo>
                  <a:pt x="394322" y="650900"/>
                </a:lnTo>
                <a:lnTo>
                  <a:pt x="407085" y="650900"/>
                </a:lnTo>
                <a:lnTo>
                  <a:pt x="407085" y="647128"/>
                </a:lnTo>
                <a:close/>
              </a:path>
              <a:path w="774064" h="774065">
                <a:moveTo>
                  <a:pt x="418871" y="677760"/>
                </a:moveTo>
                <a:lnTo>
                  <a:pt x="403872" y="677760"/>
                </a:lnTo>
                <a:lnTo>
                  <a:pt x="403872" y="682828"/>
                </a:lnTo>
                <a:lnTo>
                  <a:pt x="413804" y="682828"/>
                </a:lnTo>
                <a:lnTo>
                  <a:pt x="413486" y="686854"/>
                </a:lnTo>
                <a:lnTo>
                  <a:pt x="412292" y="690029"/>
                </a:lnTo>
                <a:lnTo>
                  <a:pt x="408089" y="694651"/>
                </a:lnTo>
                <a:lnTo>
                  <a:pt x="405257" y="695807"/>
                </a:lnTo>
                <a:lnTo>
                  <a:pt x="397611" y="695807"/>
                </a:lnTo>
                <a:lnTo>
                  <a:pt x="394309" y="694118"/>
                </a:lnTo>
                <a:lnTo>
                  <a:pt x="389255" y="687349"/>
                </a:lnTo>
                <a:lnTo>
                  <a:pt x="387997" y="682929"/>
                </a:lnTo>
                <a:lnTo>
                  <a:pt x="387997" y="671982"/>
                </a:lnTo>
                <a:lnTo>
                  <a:pt x="389255" y="667575"/>
                </a:lnTo>
                <a:lnTo>
                  <a:pt x="394246" y="660857"/>
                </a:lnTo>
                <a:lnTo>
                  <a:pt x="397522" y="659180"/>
                </a:lnTo>
                <a:lnTo>
                  <a:pt x="406984" y="659180"/>
                </a:lnTo>
                <a:lnTo>
                  <a:pt x="410654" y="662114"/>
                </a:lnTo>
                <a:lnTo>
                  <a:pt x="412584" y="667981"/>
                </a:lnTo>
                <a:lnTo>
                  <a:pt x="417931" y="667981"/>
                </a:lnTo>
                <a:lnTo>
                  <a:pt x="417068" y="663663"/>
                </a:lnTo>
                <a:lnTo>
                  <a:pt x="415213" y="660234"/>
                </a:lnTo>
                <a:lnTo>
                  <a:pt x="409486" y="655154"/>
                </a:lnTo>
                <a:lnTo>
                  <a:pt x="405892" y="653884"/>
                </a:lnTo>
                <a:lnTo>
                  <a:pt x="396176" y="653884"/>
                </a:lnTo>
                <a:lnTo>
                  <a:pt x="391668" y="656069"/>
                </a:lnTo>
                <a:lnTo>
                  <a:pt x="384467" y="664768"/>
                </a:lnTo>
                <a:lnTo>
                  <a:pt x="382663" y="670445"/>
                </a:lnTo>
                <a:lnTo>
                  <a:pt x="382663" y="684517"/>
                </a:lnTo>
                <a:lnTo>
                  <a:pt x="384467" y="690219"/>
                </a:lnTo>
                <a:lnTo>
                  <a:pt x="391668" y="698855"/>
                </a:lnTo>
                <a:lnTo>
                  <a:pt x="396214" y="701027"/>
                </a:lnTo>
                <a:lnTo>
                  <a:pt x="406793" y="701027"/>
                </a:lnTo>
                <a:lnTo>
                  <a:pt x="410933" y="699185"/>
                </a:lnTo>
                <a:lnTo>
                  <a:pt x="417283" y="691832"/>
                </a:lnTo>
                <a:lnTo>
                  <a:pt x="418871" y="686955"/>
                </a:lnTo>
                <a:lnTo>
                  <a:pt x="418871" y="677760"/>
                </a:lnTo>
                <a:close/>
              </a:path>
              <a:path w="774064" h="774065">
                <a:moveTo>
                  <a:pt x="418871" y="562229"/>
                </a:moveTo>
                <a:lnTo>
                  <a:pt x="393814" y="528421"/>
                </a:lnTo>
                <a:lnTo>
                  <a:pt x="378536" y="525932"/>
                </a:lnTo>
                <a:lnTo>
                  <a:pt x="369163" y="526872"/>
                </a:lnTo>
                <a:lnTo>
                  <a:pt x="336804" y="557949"/>
                </a:lnTo>
                <a:lnTo>
                  <a:pt x="333654" y="579196"/>
                </a:lnTo>
                <a:lnTo>
                  <a:pt x="334441" y="590359"/>
                </a:lnTo>
                <a:lnTo>
                  <a:pt x="353021" y="624065"/>
                </a:lnTo>
                <a:lnTo>
                  <a:pt x="378536" y="632472"/>
                </a:lnTo>
                <a:lnTo>
                  <a:pt x="386575" y="631850"/>
                </a:lnTo>
                <a:lnTo>
                  <a:pt x="417080" y="603846"/>
                </a:lnTo>
                <a:lnTo>
                  <a:pt x="418871" y="596011"/>
                </a:lnTo>
                <a:lnTo>
                  <a:pt x="394525" y="596011"/>
                </a:lnTo>
                <a:lnTo>
                  <a:pt x="391883" y="604520"/>
                </a:lnTo>
                <a:lnTo>
                  <a:pt x="386549" y="608774"/>
                </a:lnTo>
                <a:lnTo>
                  <a:pt x="372249" y="608774"/>
                </a:lnTo>
                <a:lnTo>
                  <a:pt x="367309" y="606005"/>
                </a:lnTo>
                <a:lnTo>
                  <a:pt x="360095" y="594918"/>
                </a:lnTo>
                <a:lnTo>
                  <a:pt x="358305" y="587832"/>
                </a:lnTo>
                <a:lnTo>
                  <a:pt x="358305" y="570458"/>
                </a:lnTo>
                <a:lnTo>
                  <a:pt x="360095" y="563346"/>
                </a:lnTo>
                <a:lnTo>
                  <a:pt x="367309" y="552373"/>
                </a:lnTo>
                <a:lnTo>
                  <a:pt x="372249" y="549630"/>
                </a:lnTo>
                <a:lnTo>
                  <a:pt x="386448" y="549630"/>
                </a:lnTo>
                <a:lnTo>
                  <a:pt x="391782" y="553834"/>
                </a:lnTo>
                <a:lnTo>
                  <a:pt x="394525" y="562229"/>
                </a:lnTo>
                <a:lnTo>
                  <a:pt x="418871" y="562229"/>
                </a:lnTo>
                <a:close/>
              </a:path>
              <a:path w="774064" h="774065">
                <a:moveTo>
                  <a:pt x="453605" y="527621"/>
                </a:moveTo>
                <a:lnTo>
                  <a:pt x="429107" y="527621"/>
                </a:lnTo>
                <a:lnTo>
                  <a:pt x="429107" y="555028"/>
                </a:lnTo>
                <a:lnTo>
                  <a:pt x="442899" y="555028"/>
                </a:lnTo>
                <a:lnTo>
                  <a:pt x="442899" y="561746"/>
                </a:lnTo>
                <a:lnTo>
                  <a:pt x="429107" y="561746"/>
                </a:lnTo>
                <a:lnTo>
                  <a:pt x="429107" y="630796"/>
                </a:lnTo>
                <a:lnTo>
                  <a:pt x="453605" y="630796"/>
                </a:lnTo>
                <a:lnTo>
                  <a:pt x="453605" y="527621"/>
                </a:lnTo>
                <a:close/>
              </a:path>
              <a:path w="774064" h="774065">
                <a:moveTo>
                  <a:pt x="470484" y="700354"/>
                </a:moveTo>
                <a:lnTo>
                  <a:pt x="458393" y="680961"/>
                </a:lnTo>
                <a:lnTo>
                  <a:pt x="458254" y="680732"/>
                </a:lnTo>
                <a:lnTo>
                  <a:pt x="461594" y="680237"/>
                </a:lnTo>
                <a:lnTo>
                  <a:pt x="464172" y="678903"/>
                </a:lnTo>
                <a:lnTo>
                  <a:pt x="466648" y="675957"/>
                </a:lnTo>
                <a:lnTo>
                  <a:pt x="467880" y="674509"/>
                </a:lnTo>
                <a:lnTo>
                  <a:pt x="468795" y="671563"/>
                </a:lnTo>
                <a:lnTo>
                  <a:pt x="468693" y="663308"/>
                </a:lnTo>
                <a:lnTo>
                  <a:pt x="467588" y="660273"/>
                </a:lnTo>
                <a:lnTo>
                  <a:pt x="466979" y="659701"/>
                </a:lnTo>
                <a:lnTo>
                  <a:pt x="463524" y="656424"/>
                </a:lnTo>
                <a:lnTo>
                  <a:pt x="463524" y="665302"/>
                </a:lnTo>
                <a:lnTo>
                  <a:pt x="463524" y="670369"/>
                </a:lnTo>
                <a:lnTo>
                  <a:pt x="462788" y="672350"/>
                </a:lnTo>
                <a:lnTo>
                  <a:pt x="459867" y="675233"/>
                </a:lnTo>
                <a:lnTo>
                  <a:pt x="457784" y="675957"/>
                </a:lnTo>
                <a:lnTo>
                  <a:pt x="445147" y="675957"/>
                </a:lnTo>
                <a:lnTo>
                  <a:pt x="445147" y="659701"/>
                </a:lnTo>
                <a:lnTo>
                  <a:pt x="457784" y="659701"/>
                </a:lnTo>
                <a:lnTo>
                  <a:pt x="459867" y="660425"/>
                </a:lnTo>
                <a:lnTo>
                  <a:pt x="462788" y="663308"/>
                </a:lnTo>
                <a:lnTo>
                  <a:pt x="463524" y="665302"/>
                </a:lnTo>
                <a:lnTo>
                  <a:pt x="463524" y="656424"/>
                </a:lnTo>
                <a:lnTo>
                  <a:pt x="462762" y="655688"/>
                </a:lnTo>
                <a:lnTo>
                  <a:pt x="459447" y="654558"/>
                </a:lnTo>
                <a:lnTo>
                  <a:pt x="439813" y="654558"/>
                </a:lnTo>
                <a:lnTo>
                  <a:pt x="439813" y="700354"/>
                </a:lnTo>
                <a:lnTo>
                  <a:pt x="445147" y="700354"/>
                </a:lnTo>
                <a:lnTo>
                  <a:pt x="445147" y="680961"/>
                </a:lnTo>
                <a:lnTo>
                  <a:pt x="452513" y="680961"/>
                </a:lnTo>
                <a:lnTo>
                  <a:pt x="464400" y="700354"/>
                </a:lnTo>
                <a:lnTo>
                  <a:pt x="470484" y="700354"/>
                </a:lnTo>
                <a:close/>
              </a:path>
              <a:path w="774064" h="774065">
                <a:moveTo>
                  <a:pt x="495947" y="654570"/>
                </a:moveTo>
                <a:lnTo>
                  <a:pt x="490613" y="654570"/>
                </a:lnTo>
                <a:lnTo>
                  <a:pt x="490613" y="700354"/>
                </a:lnTo>
                <a:lnTo>
                  <a:pt x="495947" y="700354"/>
                </a:lnTo>
                <a:lnTo>
                  <a:pt x="495947" y="654570"/>
                </a:lnTo>
                <a:close/>
              </a:path>
              <a:path w="774064" h="774065">
                <a:moveTo>
                  <a:pt x="532434" y="607441"/>
                </a:moveTo>
                <a:lnTo>
                  <a:pt x="490588" y="607441"/>
                </a:lnTo>
                <a:lnTo>
                  <a:pt x="490588" y="527621"/>
                </a:lnTo>
                <a:lnTo>
                  <a:pt x="466090" y="527621"/>
                </a:lnTo>
                <a:lnTo>
                  <a:pt x="466090" y="630796"/>
                </a:lnTo>
                <a:lnTo>
                  <a:pt x="532434" y="630796"/>
                </a:lnTo>
                <a:lnTo>
                  <a:pt x="532434" y="607441"/>
                </a:lnTo>
                <a:close/>
              </a:path>
              <a:path w="774064" h="774065">
                <a:moveTo>
                  <a:pt x="773760" y="0"/>
                </a:moveTo>
                <a:lnTo>
                  <a:pt x="727443" y="0"/>
                </a:lnTo>
                <a:lnTo>
                  <a:pt x="727443" y="500240"/>
                </a:lnTo>
                <a:lnTo>
                  <a:pt x="727443" y="656209"/>
                </a:lnTo>
                <a:lnTo>
                  <a:pt x="721842" y="683933"/>
                </a:lnTo>
                <a:lnTo>
                  <a:pt x="706577" y="706577"/>
                </a:lnTo>
                <a:lnTo>
                  <a:pt x="683933" y="721842"/>
                </a:lnTo>
                <a:lnTo>
                  <a:pt x="656209" y="727430"/>
                </a:lnTo>
                <a:lnTo>
                  <a:pt x="117551" y="727430"/>
                </a:lnTo>
                <a:lnTo>
                  <a:pt x="89827" y="721842"/>
                </a:lnTo>
                <a:lnTo>
                  <a:pt x="67183" y="706577"/>
                </a:lnTo>
                <a:lnTo>
                  <a:pt x="51917" y="683933"/>
                </a:lnTo>
                <a:lnTo>
                  <a:pt x="46316" y="656209"/>
                </a:lnTo>
                <a:lnTo>
                  <a:pt x="46316" y="500240"/>
                </a:lnTo>
                <a:lnTo>
                  <a:pt x="727443" y="500240"/>
                </a:lnTo>
                <a:lnTo>
                  <a:pt x="727443" y="0"/>
                </a:lnTo>
                <a:lnTo>
                  <a:pt x="648246" y="0"/>
                </a:lnTo>
                <a:lnTo>
                  <a:pt x="648246" y="355473"/>
                </a:lnTo>
                <a:lnTo>
                  <a:pt x="648246" y="430453"/>
                </a:lnTo>
                <a:lnTo>
                  <a:pt x="432854" y="430453"/>
                </a:lnTo>
                <a:lnTo>
                  <a:pt x="432854" y="381736"/>
                </a:lnTo>
                <a:lnTo>
                  <a:pt x="442722" y="333324"/>
                </a:lnTo>
                <a:lnTo>
                  <a:pt x="467398" y="293522"/>
                </a:lnTo>
                <a:lnTo>
                  <a:pt x="499478" y="261061"/>
                </a:lnTo>
                <a:lnTo>
                  <a:pt x="531558" y="234657"/>
                </a:lnTo>
                <a:lnTo>
                  <a:pt x="556234" y="213067"/>
                </a:lnTo>
                <a:lnTo>
                  <a:pt x="559066" y="207886"/>
                </a:lnTo>
                <a:lnTo>
                  <a:pt x="566102" y="195008"/>
                </a:lnTo>
                <a:lnTo>
                  <a:pt x="563245" y="183857"/>
                </a:lnTo>
                <a:lnTo>
                  <a:pt x="555828" y="175615"/>
                </a:lnTo>
                <a:lnTo>
                  <a:pt x="545541" y="170497"/>
                </a:lnTo>
                <a:lnTo>
                  <a:pt x="534098" y="168744"/>
                </a:lnTo>
                <a:lnTo>
                  <a:pt x="519328" y="172720"/>
                </a:lnTo>
                <a:lnTo>
                  <a:pt x="507288" y="182587"/>
                </a:lnTo>
                <a:lnTo>
                  <a:pt x="498030" y="195326"/>
                </a:lnTo>
                <a:lnTo>
                  <a:pt x="491591" y="207886"/>
                </a:lnTo>
                <a:lnTo>
                  <a:pt x="424256" y="168249"/>
                </a:lnTo>
                <a:lnTo>
                  <a:pt x="467296" y="112979"/>
                </a:lnTo>
                <a:lnTo>
                  <a:pt x="503008" y="97104"/>
                </a:lnTo>
                <a:lnTo>
                  <a:pt x="533615" y="92798"/>
                </a:lnTo>
                <a:lnTo>
                  <a:pt x="577405" y="99568"/>
                </a:lnTo>
                <a:lnTo>
                  <a:pt x="612724" y="119367"/>
                </a:lnTo>
                <a:lnTo>
                  <a:pt x="636308" y="151434"/>
                </a:lnTo>
                <a:lnTo>
                  <a:pt x="644906" y="195008"/>
                </a:lnTo>
                <a:lnTo>
                  <a:pt x="633374" y="240080"/>
                </a:lnTo>
                <a:lnTo>
                  <a:pt x="605434" y="273710"/>
                </a:lnTo>
                <a:lnTo>
                  <a:pt x="571042" y="300850"/>
                </a:lnTo>
                <a:lnTo>
                  <a:pt x="540118" y="326453"/>
                </a:lnTo>
                <a:lnTo>
                  <a:pt x="522643" y="355473"/>
                </a:lnTo>
                <a:lnTo>
                  <a:pt x="648246" y="355473"/>
                </a:lnTo>
                <a:lnTo>
                  <a:pt x="648246" y="0"/>
                </a:lnTo>
                <a:lnTo>
                  <a:pt x="395414" y="0"/>
                </a:lnTo>
                <a:lnTo>
                  <a:pt x="395414" y="97104"/>
                </a:lnTo>
                <a:lnTo>
                  <a:pt x="395414" y="430453"/>
                </a:lnTo>
                <a:lnTo>
                  <a:pt x="319468" y="430453"/>
                </a:lnTo>
                <a:lnTo>
                  <a:pt x="319468" y="217754"/>
                </a:lnTo>
                <a:lnTo>
                  <a:pt x="319468" y="195478"/>
                </a:lnTo>
                <a:lnTo>
                  <a:pt x="313016" y="198628"/>
                </a:lnTo>
                <a:lnTo>
                  <a:pt x="275158" y="217754"/>
                </a:lnTo>
                <a:lnTo>
                  <a:pt x="275158" y="136271"/>
                </a:lnTo>
                <a:lnTo>
                  <a:pt x="339534" y="97104"/>
                </a:lnTo>
                <a:lnTo>
                  <a:pt x="395414" y="97104"/>
                </a:lnTo>
                <a:lnTo>
                  <a:pt x="395414" y="0"/>
                </a:lnTo>
                <a:lnTo>
                  <a:pt x="242646" y="0"/>
                </a:lnTo>
                <a:lnTo>
                  <a:pt x="242646" y="97104"/>
                </a:lnTo>
                <a:lnTo>
                  <a:pt x="242646" y="430453"/>
                </a:lnTo>
                <a:lnTo>
                  <a:pt x="166712" y="430453"/>
                </a:lnTo>
                <a:lnTo>
                  <a:pt x="166712" y="217754"/>
                </a:lnTo>
                <a:lnTo>
                  <a:pt x="166712" y="195478"/>
                </a:lnTo>
                <a:lnTo>
                  <a:pt x="160261" y="198628"/>
                </a:lnTo>
                <a:lnTo>
                  <a:pt x="122402" y="217754"/>
                </a:lnTo>
                <a:lnTo>
                  <a:pt x="122402" y="136271"/>
                </a:lnTo>
                <a:lnTo>
                  <a:pt x="186766" y="97104"/>
                </a:lnTo>
                <a:lnTo>
                  <a:pt x="242646" y="97104"/>
                </a:lnTo>
                <a:lnTo>
                  <a:pt x="242646" y="0"/>
                </a:lnTo>
                <a:lnTo>
                  <a:pt x="105156" y="0"/>
                </a:lnTo>
                <a:lnTo>
                  <a:pt x="64223" y="8267"/>
                </a:lnTo>
                <a:lnTo>
                  <a:pt x="30797" y="30810"/>
                </a:lnTo>
                <a:lnTo>
                  <a:pt x="8255" y="64223"/>
                </a:lnTo>
                <a:lnTo>
                  <a:pt x="0" y="105156"/>
                </a:lnTo>
                <a:lnTo>
                  <a:pt x="0" y="668604"/>
                </a:lnTo>
                <a:lnTo>
                  <a:pt x="8255" y="709536"/>
                </a:lnTo>
                <a:lnTo>
                  <a:pt x="30797" y="742962"/>
                </a:lnTo>
                <a:lnTo>
                  <a:pt x="64223" y="765505"/>
                </a:lnTo>
                <a:lnTo>
                  <a:pt x="105156" y="773760"/>
                </a:lnTo>
                <a:lnTo>
                  <a:pt x="668604" y="773760"/>
                </a:lnTo>
                <a:lnTo>
                  <a:pt x="709536" y="765505"/>
                </a:lnTo>
                <a:lnTo>
                  <a:pt x="742962" y="742962"/>
                </a:lnTo>
                <a:lnTo>
                  <a:pt x="753427" y="727430"/>
                </a:lnTo>
                <a:lnTo>
                  <a:pt x="765492" y="709536"/>
                </a:lnTo>
                <a:lnTo>
                  <a:pt x="773760" y="668604"/>
                </a:lnTo>
                <a:lnTo>
                  <a:pt x="773760" y="500240"/>
                </a:lnTo>
                <a:lnTo>
                  <a:pt x="773760" y="430453"/>
                </a:lnTo>
                <a:lnTo>
                  <a:pt x="773760" y="92798"/>
                </a:lnTo>
                <a:lnTo>
                  <a:pt x="77376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923303" y="1965496"/>
            <a:ext cx="88328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45">
                <a:solidFill>
                  <a:srgbClr val="FFFFFF"/>
                </a:solidFill>
                <a:latin typeface="Tahoma"/>
                <a:cs typeface="Tahoma"/>
                <a:hlinkClick r:id="rId2"/>
              </a:rPr>
              <a:t>www.</a:t>
            </a:r>
            <a:r>
              <a:rPr sz="1000" b="1" spc="-45">
                <a:solidFill>
                  <a:srgbClr val="FFFFFF"/>
                </a:solidFill>
                <a:latin typeface="Tahoma"/>
                <a:cs typeface="Tahoma"/>
                <a:hlinkClick r:id="rId2"/>
              </a:rPr>
              <a:t>112</a:t>
            </a:r>
            <a:r>
              <a:rPr sz="1000" spc="-45">
                <a:solidFill>
                  <a:srgbClr val="FFFFFF"/>
                </a:solidFill>
                <a:latin typeface="Tahoma"/>
                <a:cs typeface="Tahoma"/>
                <a:hlinkClick r:id="rId2"/>
              </a:rPr>
              <a:t>.gov.tr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6508" y="168107"/>
            <a:ext cx="400110" cy="2146301"/>
          </a:xfrm>
          <a:prstGeom prst="rect">
            <a:avLst/>
          </a:prstGeom>
        </p:spPr>
        <p:txBody>
          <a:bodyPr vert="vert270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b="1" spc="-105">
                <a:solidFill>
                  <a:srgbClr val="FFFFFF"/>
                </a:solidFill>
                <a:latin typeface="Tahoma"/>
                <a:cs typeface="Tahoma"/>
              </a:rPr>
              <a:t>ACİL</a:t>
            </a:r>
            <a:r>
              <a:rPr sz="1300" b="1" spc="-9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300" b="1" spc="-100">
                <a:solidFill>
                  <a:srgbClr val="FFFFFF"/>
                </a:solidFill>
                <a:latin typeface="Tahoma"/>
                <a:cs typeface="Tahoma"/>
              </a:rPr>
              <a:t>DURUMLARDA</a:t>
            </a:r>
            <a:r>
              <a:rPr sz="1300" b="1" spc="-9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300" b="1" spc="-35">
                <a:solidFill>
                  <a:srgbClr val="FFFFFF"/>
                </a:solidFill>
                <a:latin typeface="Tahoma"/>
                <a:cs typeface="Tahoma"/>
              </a:rPr>
              <a:t>SADECE</a:t>
            </a:r>
            <a:endParaRPr sz="1300">
              <a:latin typeface="Tahoma"/>
              <a:cs typeface="Tahoma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4320540" cy="2484120"/>
          </a:xfrm>
          <a:custGeom>
            <a:avLst/>
            <a:gdLst/>
            <a:ahLst/>
            <a:cxnLst/>
            <a:rect l="l" t="t" r="r" b="b"/>
            <a:pathLst>
              <a:path w="4320540" h="2484120">
                <a:moveTo>
                  <a:pt x="4320006" y="0"/>
                </a:moveTo>
                <a:lnTo>
                  <a:pt x="0" y="0"/>
                </a:lnTo>
                <a:lnTo>
                  <a:pt x="0" y="2484005"/>
                </a:lnTo>
                <a:lnTo>
                  <a:pt x="4320006" y="2484005"/>
                </a:lnTo>
                <a:lnTo>
                  <a:pt x="4320006" y="0"/>
                </a:lnTo>
                <a:close/>
              </a:path>
            </a:pathLst>
          </a:custGeom>
          <a:solidFill>
            <a:srgbClr val="A9204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2208213" y="3"/>
            <a:ext cx="2112010" cy="2484120"/>
            <a:chOff x="2208213" y="3"/>
            <a:chExt cx="2112010" cy="2484120"/>
          </a:xfrm>
        </p:grpSpPr>
        <p:sp>
          <p:nvSpPr>
            <p:cNvPr id="4" name="object 4"/>
            <p:cNvSpPr/>
            <p:nvPr/>
          </p:nvSpPr>
          <p:spPr>
            <a:xfrm>
              <a:off x="2208213" y="113940"/>
              <a:ext cx="2112010" cy="2277745"/>
            </a:xfrm>
            <a:custGeom>
              <a:avLst/>
              <a:gdLst/>
              <a:ahLst/>
              <a:cxnLst/>
              <a:rect l="l" t="t" r="r" b="b"/>
              <a:pathLst>
                <a:path w="2112010" h="2277745">
                  <a:moveTo>
                    <a:pt x="2111590" y="0"/>
                  </a:moveTo>
                  <a:lnTo>
                    <a:pt x="132410" y="767499"/>
                  </a:lnTo>
                  <a:lnTo>
                    <a:pt x="0" y="813498"/>
                  </a:lnTo>
                  <a:lnTo>
                    <a:pt x="0" y="1457134"/>
                  </a:lnTo>
                  <a:lnTo>
                    <a:pt x="2109711" y="2277135"/>
                  </a:lnTo>
                  <a:lnTo>
                    <a:pt x="2109711" y="1534426"/>
                  </a:lnTo>
                  <a:lnTo>
                    <a:pt x="1116711" y="1136662"/>
                  </a:lnTo>
                  <a:lnTo>
                    <a:pt x="2111590" y="733933"/>
                  </a:lnTo>
                  <a:lnTo>
                    <a:pt x="2111590" y="0"/>
                  </a:lnTo>
                  <a:close/>
                </a:path>
              </a:pathLst>
            </a:custGeom>
            <a:solidFill>
              <a:srgbClr val="981D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648705" y="1813890"/>
              <a:ext cx="1671320" cy="670560"/>
            </a:xfrm>
            <a:custGeom>
              <a:avLst/>
              <a:gdLst/>
              <a:ahLst/>
              <a:cxnLst/>
              <a:rect l="l" t="t" r="r" b="b"/>
              <a:pathLst>
                <a:path w="1671320" h="670560">
                  <a:moveTo>
                    <a:pt x="1671281" y="0"/>
                  </a:moveTo>
                  <a:lnTo>
                    <a:pt x="0" y="670115"/>
                  </a:lnTo>
                  <a:lnTo>
                    <a:pt x="1062824" y="670115"/>
                  </a:lnTo>
                  <a:lnTo>
                    <a:pt x="1671281" y="434543"/>
                  </a:lnTo>
                  <a:lnTo>
                    <a:pt x="1671281" y="0"/>
                  </a:lnTo>
                  <a:close/>
                </a:path>
              </a:pathLst>
            </a:custGeom>
            <a:solidFill>
              <a:srgbClr val="D52A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321558" y="2030606"/>
              <a:ext cx="998855" cy="218440"/>
            </a:xfrm>
            <a:custGeom>
              <a:avLst/>
              <a:gdLst/>
              <a:ahLst/>
              <a:cxnLst/>
              <a:rect l="l" t="t" r="r" b="b"/>
              <a:pathLst>
                <a:path w="998853" h="218439">
                  <a:moveTo>
                    <a:pt x="457517" y="0"/>
                  </a:moveTo>
                  <a:lnTo>
                    <a:pt x="0" y="183616"/>
                  </a:lnTo>
                  <a:lnTo>
                    <a:pt x="998435" y="217817"/>
                  </a:lnTo>
                  <a:lnTo>
                    <a:pt x="457517" y="0"/>
                  </a:lnTo>
                  <a:close/>
                </a:path>
              </a:pathLst>
            </a:custGeom>
            <a:solidFill>
              <a:srgbClr val="A82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342693" y="264286"/>
              <a:ext cx="1977389" cy="1984375"/>
            </a:xfrm>
            <a:custGeom>
              <a:avLst/>
              <a:gdLst/>
              <a:ahLst/>
              <a:cxnLst/>
              <a:rect l="l" t="t" r="r" b="b"/>
              <a:pathLst>
                <a:path w="1977389" h="1984375">
                  <a:moveTo>
                    <a:pt x="1977313" y="0"/>
                  </a:moveTo>
                  <a:lnTo>
                    <a:pt x="0" y="792822"/>
                  </a:lnTo>
                  <a:lnTo>
                    <a:pt x="0" y="1200086"/>
                  </a:lnTo>
                  <a:lnTo>
                    <a:pt x="0" y="1200696"/>
                  </a:lnTo>
                  <a:lnTo>
                    <a:pt x="1235633" y="1685505"/>
                  </a:lnTo>
                  <a:lnTo>
                    <a:pt x="1977313" y="1984146"/>
                  </a:lnTo>
                  <a:lnTo>
                    <a:pt x="1977313" y="1548345"/>
                  </a:lnTo>
                  <a:lnTo>
                    <a:pt x="1083564" y="1212570"/>
                  </a:lnTo>
                  <a:lnTo>
                    <a:pt x="525805" y="996518"/>
                  </a:lnTo>
                  <a:lnTo>
                    <a:pt x="1977313" y="434555"/>
                  </a:lnTo>
                  <a:lnTo>
                    <a:pt x="1977313" y="0"/>
                  </a:lnTo>
                  <a:close/>
                </a:path>
              </a:pathLst>
            </a:custGeom>
            <a:solidFill>
              <a:srgbClr val="D52A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342693" y="481723"/>
              <a:ext cx="1977389" cy="779145"/>
            </a:xfrm>
            <a:custGeom>
              <a:avLst/>
              <a:gdLst/>
              <a:ahLst/>
              <a:cxnLst/>
              <a:rect l="l" t="t" r="r" b="b"/>
              <a:pathLst>
                <a:path w="1977389" h="779144">
                  <a:moveTo>
                    <a:pt x="995692" y="597115"/>
                  </a:moveTo>
                  <a:lnTo>
                    <a:pt x="0" y="575398"/>
                  </a:lnTo>
                  <a:lnTo>
                    <a:pt x="525805" y="779081"/>
                  </a:lnTo>
                  <a:lnTo>
                    <a:pt x="995692" y="597115"/>
                  </a:lnTo>
                  <a:close/>
                </a:path>
                <a:path w="1977389" h="779144">
                  <a:moveTo>
                    <a:pt x="1977301" y="217119"/>
                  </a:moveTo>
                  <a:lnTo>
                    <a:pt x="1435036" y="0"/>
                  </a:lnTo>
                  <a:lnTo>
                    <a:pt x="978865" y="182905"/>
                  </a:lnTo>
                  <a:lnTo>
                    <a:pt x="1977301" y="217119"/>
                  </a:lnTo>
                  <a:close/>
                </a:path>
              </a:pathLst>
            </a:custGeom>
            <a:solidFill>
              <a:srgbClr val="A82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558369" y="3"/>
              <a:ext cx="1762125" cy="699135"/>
            </a:xfrm>
            <a:custGeom>
              <a:avLst/>
              <a:gdLst/>
              <a:ahLst/>
              <a:cxnLst/>
              <a:rect l="l" t="t" r="r" b="b"/>
              <a:pathLst>
                <a:path w="1762125" h="699135">
                  <a:moveTo>
                    <a:pt x="1061516" y="0"/>
                  </a:moveTo>
                  <a:lnTo>
                    <a:pt x="0" y="0"/>
                  </a:lnTo>
                  <a:lnTo>
                    <a:pt x="1019962" y="400189"/>
                  </a:lnTo>
                  <a:lnTo>
                    <a:pt x="1761629" y="698817"/>
                  </a:lnTo>
                  <a:lnTo>
                    <a:pt x="1761629" y="263017"/>
                  </a:lnTo>
                  <a:lnTo>
                    <a:pt x="1061516" y="0"/>
                  </a:lnTo>
                  <a:close/>
                </a:path>
              </a:pathLst>
            </a:custGeom>
            <a:solidFill>
              <a:srgbClr val="D52A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328501" y="315046"/>
            <a:ext cx="668655" cy="668654"/>
            <a:chOff x="328498" y="315045"/>
            <a:chExt cx="668655" cy="668655"/>
          </a:xfrm>
        </p:grpSpPr>
        <p:sp>
          <p:nvSpPr>
            <p:cNvPr id="11" name="object 11"/>
            <p:cNvSpPr/>
            <p:nvPr/>
          </p:nvSpPr>
          <p:spPr>
            <a:xfrm>
              <a:off x="328498" y="315045"/>
              <a:ext cx="668655" cy="668655"/>
            </a:xfrm>
            <a:custGeom>
              <a:avLst/>
              <a:gdLst/>
              <a:ahLst/>
              <a:cxnLst/>
              <a:rect l="l" t="t" r="r" b="b"/>
              <a:pathLst>
                <a:path w="668655" h="668655">
                  <a:moveTo>
                    <a:pt x="668642" y="0"/>
                  </a:moveTo>
                  <a:lnTo>
                    <a:pt x="90868" y="0"/>
                  </a:lnTo>
                  <a:lnTo>
                    <a:pt x="55501" y="7140"/>
                  </a:lnTo>
                  <a:lnTo>
                    <a:pt x="26617" y="26612"/>
                  </a:lnTo>
                  <a:lnTo>
                    <a:pt x="7141" y="55496"/>
                  </a:lnTo>
                  <a:lnTo>
                    <a:pt x="0" y="90868"/>
                  </a:lnTo>
                  <a:lnTo>
                    <a:pt x="0" y="577773"/>
                  </a:lnTo>
                  <a:lnTo>
                    <a:pt x="7141" y="613140"/>
                  </a:lnTo>
                  <a:lnTo>
                    <a:pt x="26617" y="642024"/>
                  </a:lnTo>
                  <a:lnTo>
                    <a:pt x="55501" y="661500"/>
                  </a:lnTo>
                  <a:lnTo>
                    <a:pt x="90868" y="668642"/>
                  </a:lnTo>
                  <a:lnTo>
                    <a:pt x="577773" y="668642"/>
                  </a:lnTo>
                  <a:lnTo>
                    <a:pt x="613146" y="661500"/>
                  </a:lnTo>
                  <a:lnTo>
                    <a:pt x="642029" y="642024"/>
                  </a:lnTo>
                  <a:lnTo>
                    <a:pt x="651071" y="628611"/>
                  </a:lnTo>
                  <a:lnTo>
                    <a:pt x="101587" y="628611"/>
                  </a:lnTo>
                  <a:lnTo>
                    <a:pt x="77626" y="623774"/>
                  </a:lnTo>
                  <a:lnTo>
                    <a:pt x="58059" y="610584"/>
                  </a:lnTo>
                  <a:lnTo>
                    <a:pt x="44867" y="591021"/>
                  </a:lnTo>
                  <a:lnTo>
                    <a:pt x="40030" y="567067"/>
                  </a:lnTo>
                  <a:lnTo>
                    <a:pt x="40030" y="432282"/>
                  </a:lnTo>
                  <a:lnTo>
                    <a:pt x="668642" y="432282"/>
                  </a:lnTo>
                  <a:lnTo>
                    <a:pt x="668642" y="371983"/>
                  </a:lnTo>
                  <a:lnTo>
                    <a:pt x="144068" y="371983"/>
                  </a:lnTo>
                  <a:lnTo>
                    <a:pt x="144068" y="188175"/>
                  </a:lnTo>
                  <a:lnTo>
                    <a:pt x="105765" y="188175"/>
                  </a:lnTo>
                  <a:lnTo>
                    <a:pt x="105765" y="117754"/>
                  </a:lnTo>
                  <a:lnTo>
                    <a:pt x="161391" y="83908"/>
                  </a:lnTo>
                  <a:lnTo>
                    <a:pt x="434682" y="83908"/>
                  </a:lnTo>
                  <a:lnTo>
                    <a:pt x="461124" y="80187"/>
                  </a:lnTo>
                  <a:lnTo>
                    <a:pt x="668642" y="80187"/>
                  </a:lnTo>
                  <a:lnTo>
                    <a:pt x="668642" y="0"/>
                  </a:lnTo>
                  <a:close/>
                </a:path>
                <a:path w="668655" h="668655">
                  <a:moveTo>
                    <a:pt x="668642" y="432282"/>
                  </a:moveTo>
                  <a:lnTo>
                    <a:pt x="628611" y="432282"/>
                  </a:lnTo>
                  <a:lnTo>
                    <a:pt x="628611" y="567067"/>
                  </a:lnTo>
                  <a:lnTo>
                    <a:pt x="623776" y="591021"/>
                  </a:lnTo>
                  <a:lnTo>
                    <a:pt x="610589" y="610584"/>
                  </a:lnTo>
                  <a:lnTo>
                    <a:pt x="591026" y="623774"/>
                  </a:lnTo>
                  <a:lnTo>
                    <a:pt x="567067" y="628611"/>
                  </a:lnTo>
                  <a:lnTo>
                    <a:pt x="651071" y="628611"/>
                  </a:lnTo>
                  <a:lnTo>
                    <a:pt x="661502" y="613140"/>
                  </a:lnTo>
                  <a:lnTo>
                    <a:pt x="668642" y="577773"/>
                  </a:lnTo>
                  <a:lnTo>
                    <a:pt x="668642" y="432282"/>
                  </a:lnTo>
                  <a:close/>
                </a:path>
                <a:path w="668655" h="668655">
                  <a:moveTo>
                    <a:pt x="293408" y="83908"/>
                  </a:moveTo>
                  <a:lnTo>
                    <a:pt x="209676" y="83908"/>
                  </a:lnTo>
                  <a:lnTo>
                    <a:pt x="209676" y="371983"/>
                  </a:lnTo>
                  <a:lnTo>
                    <a:pt x="276072" y="371983"/>
                  </a:lnTo>
                  <a:lnTo>
                    <a:pt x="276072" y="188175"/>
                  </a:lnTo>
                  <a:lnTo>
                    <a:pt x="237782" y="188175"/>
                  </a:lnTo>
                  <a:lnTo>
                    <a:pt x="237782" y="117754"/>
                  </a:lnTo>
                  <a:lnTo>
                    <a:pt x="293408" y="83908"/>
                  </a:lnTo>
                  <a:close/>
                </a:path>
                <a:path w="668655" h="668655">
                  <a:moveTo>
                    <a:pt x="434682" y="83908"/>
                  </a:moveTo>
                  <a:lnTo>
                    <a:pt x="341693" y="83908"/>
                  </a:lnTo>
                  <a:lnTo>
                    <a:pt x="341693" y="371983"/>
                  </a:lnTo>
                  <a:lnTo>
                    <a:pt x="374053" y="371983"/>
                  </a:lnTo>
                  <a:lnTo>
                    <a:pt x="374053" y="329882"/>
                  </a:lnTo>
                  <a:lnTo>
                    <a:pt x="386027" y="280600"/>
                  </a:lnTo>
                  <a:lnTo>
                    <a:pt x="414581" y="241719"/>
                  </a:lnTo>
                  <a:lnTo>
                    <a:pt x="448662" y="211343"/>
                  </a:lnTo>
                  <a:lnTo>
                    <a:pt x="477216" y="187574"/>
                  </a:lnTo>
                  <a:lnTo>
                    <a:pt x="482193" y="179654"/>
                  </a:lnTo>
                  <a:lnTo>
                    <a:pt x="424802" y="179654"/>
                  </a:lnTo>
                  <a:lnTo>
                    <a:pt x="366623" y="145402"/>
                  </a:lnTo>
                  <a:lnTo>
                    <a:pt x="383536" y="118153"/>
                  </a:lnTo>
                  <a:lnTo>
                    <a:pt x="403815" y="97631"/>
                  </a:lnTo>
                  <a:lnTo>
                    <a:pt x="429124" y="84691"/>
                  </a:lnTo>
                  <a:lnTo>
                    <a:pt x="434682" y="83908"/>
                  </a:lnTo>
                  <a:close/>
                </a:path>
                <a:path w="668655" h="668655">
                  <a:moveTo>
                    <a:pt x="668642" y="80187"/>
                  </a:moveTo>
                  <a:lnTo>
                    <a:pt x="461124" y="80187"/>
                  </a:lnTo>
                  <a:lnTo>
                    <a:pt x="498958" y="86038"/>
                  </a:lnTo>
                  <a:lnTo>
                    <a:pt x="529480" y="103149"/>
                  </a:lnTo>
                  <a:lnTo>
                    <a:pt x="549865" y="130861"/>
                  </a:lnTo>
                  <a:lnTo>
                    <a:pt x="557288" y="168516"/>
                  </a:lnTo>
                  <a:lnTo>
                    <a:pt x="542289" y="215488"/>
                  </a:lnTo>
                  <a:lnTo>
                    <a:pt x="508487" y="248686"/>
                  </a:lnTo>
                  <a:lnTo>
                    <a:pt x="472672" y="276467"/>
                  </a:lnTo>
                  <a:lnTo>
                    <a:pt x="451637" y="307187"/>
                  </a:lnTo>
                  <a:lnTo>
                    <a:pt x="560171" y="307187"/>
                  </a:lnTo>
                  <a:lnTo>
                    <a:pt x="560171" y="371983"/>
                  </a:lnTo>
                  <a:lnTo>
                    <a:pt x="668642" y="371983"/>
                  </a:lnTo>
                  <a:lnTo>
                    <a:pt x="668642" y="80187"/>
                  </a:lnTo>
                  <a:close/>
                </a:path>
                <a:path w="668655" h="668655">
                  <a:moveTo>
                    <a:pt x="144068" y="168922"/>
                  </a:moveTo>
                  <a:lnTo>
                    <a:pt x="138487" y="171645"/>
                  </a:lnTo>
                  <a:lnTo>
                    <a:pt x="105765" y="188175"/>
                  </a:lnTo>
                  <a:lnTo>
                    <a:pt x="144068" y="188175"/>
                  </a:lnTo>
                  <a:lnTo>
                    <a:pt x="144068" y="168922"/>
                  </a:lnTo>
                  <a:close/>
                </a:path>
                <a:path w="668655" h="668655">
                  <a:moveTo>
                    <a:pt x="276072" y="168922"/>
                  </a:moveTo>
                  <a:lnTo>
                    <a:pt x="270498" y="171645"/>
                  </a:lnTo>
                  <a:lnTo>
                    <a:pt x="237782" y="188175"/>
                  </a:lnTo>
                  <a:lnTo>
                    <a:pt x="276072" y="188175"/>
                  </a:lnTo>
                  <a:lnTo>
                    <a:pt x="276072" y="168922"/>
                  </a:lnTo>
                  <a:close/>
                </a:path>
                <a:path w="668655" h="668655">
                  <a:moveTo>
                    <a:pt x="461543" y="145821"/>
                  </a:moveTo>
                  <a:lnTo>
                    <a:pt x="448783" y="149250"/>
                  </a:lnTo>
                  <a:lnTo>
                    <a:pt x="438381" y="157784"/>
                  </a:lnTo>
                  <a:lnTo>
                    <a:pt x="430375" y="168795"/>
                  </a:lnTo>
                  <a:lnTo>
                    <a:pt x="424802" y="179654"/>
                  </a:lnTo>
                  <a:lnTo>
                    <a:pt x="482193" y="179654"/>
                  </a:lnTo>
                  <a:lnTo>
                    <a:pt x="489191" y="168516"/>
                  </a:lnTo>
                  <a:lnTo>
                    <a:pt x="486728" y="158878"/>
                  </a:lnTo>
                  <a:lnTo>
                    <a:pt x="480320" y="151753"/>
                  </a:lnTo>
                  <a:lnTo>
                    <a:pt x="471435" y="147336"/>
                  </a:lnTo>
                  <a:lnTo>
                    <a:pt x="461543" y="14582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537034" y="769537"/>
              <a:ext cx="251559" cy="162506"/>
            </a:xfrm>
            <a:prstGeom prst="rect">
              <a:avLst/>
            </a:prstGeom>
          </p:spPr>
        </p:pic>
      </p:grpSp>
      <p:sp>
        <p:nvSpPr>
          <p:cNvPr id="13" name="object 13"/>
          <p:cNvSpPr txBox="1"/>
          <p:nvPr/>
        </p:nvSpPr>
        <p:spPr>
          <a:xfrm>
            <a:off x="315801" y="1233670"/>
            <a:ext cx="3302635" cy="9387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1350" b="1" u="sng" spc="-1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ACİL</a:t>
            </a:r>
            <a:r>
              <a:rPr sz="1350" b="1" u="sng" spc="-15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 </a:t>
            </a:r>
            <a:r>
              <a:rPr sz="1350" b="1" u="sng" spc="-1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DURUM</a:t>
            </a:r>
            <a:r>
              <a:rPr sz="1350" b="1" u="sng" spc="-11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 </a:t>
            </a:r>
            <a:r>
              <a:rPr sz="1350" b="1" u="sng" spc="-1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KILAVUZU</a:t>
            </a:r>
            <a:endParaRPr sz="1350">
              <a:latin typeface="Tahoma"/>
              <a:cs typeface="Tahoma"/>
            </a:endParaRPr>
          </a:p>
          <a:p>
            <a:pPr marL="12700" marR="5080" algn="just">
              <a:lnSpc>
                <a:spcPct val="100000"/>
              </a:lnSpc>
              <a:spcBef>
                <a:spcPts val="780"/>
              </a:spcBef>
            </a:pPr>
            <a:r>
              <a:rPr sz="1000">
                <a:solidFill>
                  <a:srgbClr val="FFFFFF"/>
                </a:solidFill>
                <a:latin typeface="Tahoma"/>
                <a:cs typeface="Tahoma"/>
              </a:rPr>
              <a:t>Bu</a:t>
            </a:r>
            <a:r>
              <a:rPr sz="1000" spc="10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000">
                <a:solidFill>
                  <a:srgbClr val="FFFFFF"/>
                </a:solidFill>
                <a:latin typeface="Tahoma"/>
                <a:cs typeface="Tahoma"/>
              </a:rPr>
              <a:t>kılavuz</a:t>
            </a:r>
            <a:r>
              <a:rPr sz="1000" spc="10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000">
                <a:solidFill>
                  <a:srgbClr val="FFFFFF"/>
                </a:solidFill>
                <a:latin typeface="Tahoma"/>
                <a:cs typeface="Tahoma"/>
              </a:rPr>
              <a:t>İçişleri</a:t>
            </a:r>
            <a:r>
              <a:rPr sz="1000" spc="10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000">
                <a:solidFill>
                  <a:srgbClr val="FFFFFF"/>
                </a:solidFill>
                <a:latin typeface="Tahoma"/>
                <a:cs typeface="Tahoma"/>
              </a:rPr>
              <a:t>Bakanlığı</a:t>
            </a:r>
            <a:r>
              <a:rPr sz="1000" spc="11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000">
                <a:solidFill>
                  <a:srgbClr val="FFFFFF"/>
                </a:solidFill>
                <a:latin typeface="Tahoma"/>
                <a:cs typeface="Tahoma"/>
              </a:rPr>
              <a:t>İller</a:t>
            </a:r>
            <a:r>
              <a:rPr sz="1000" spc="8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000">
                <a:solidFill>
                  <a:srgbClr val="FFFFFF"/>
                </a:solidFill>
                <a:latin typeface="Tahoma"/>
                <a:cs typeface="Tahoma"/>
              </a:rPr>
              <a:t>İdaresi</a:t>
            </a:r>
            <a:r>
              <a:rPr sz="1000" spc="10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000">
                <a:solidFill>
                  <a:srgbClr val="FFFFFF"/>
                </a:solidFill>
                <a:latin typeface="Tahoma"/>
                <a:cs typeface="Tahoma"/>
              </a:rPr>
              <a:t>Genel</a:t>
            </a:r>
            <a:r>
              <a:rPr sz="1000" spc="10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000" spc="-10">
                <a:solidFill>
                  <a:srgbClr val="FFFFFF"/>
                </a:solidFill>
                <a:latin typeface="Tahoma"/>
                <a:cs typeface="Tahoma"/>
              </a:rPr>
              <a:t>Müdürlüğü </a:t>
            </a:r>
            <a:r>
              <a:rPr sz="1000" spc="-30">
                <a:solidFill>
                  <a:srgbClr val="FFFFFF"/>
                </a:solidFill>
                <a:latin typeface="Tahoma"/>
                <a:cs typeface="Tahoma"/>
              </a:rPr>
              <a:t>tarafından</a:t>
            </a:r>
            <a:r>
              <a:rPr sz="1000" spc="-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000" spc="-40">
                <a:solidFill>
                  <a:srgbClr val="FFFFFF"/>
                </a:solidFill>
                <a:latin typeface="Tahoma"/>
                <a:cs typeface="Tahoma"/>
              </a:rPr>
              <a:t>hazırlanmıştır.</a:t>
            </a:r>
            <a:r>
              <a:rPr sz="100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000" spc="-45">
                <a:solidFill>
                  <a:srgbClr val="FFFFFF"/>
                </a:solidFill>
                <a:latin typeface="Tahoma"/>
                <a:cs typeface="Tahoma"/>
              </a:rPr>
              <a:t>Kılavuz,</a:t>
            </a:r>
            <a:r>
              <a:rPr sz="1000" spc="-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000" spc="-50">
                <a:solidFill>
                  <a:srgbClr val="FFFFFF"/>
                </a:solidFill>
                <a:latin typeface="Tahoma"/>
                <a:cs typeface="Tahoma"/>
              </a:rPr>
              <a:t>acil</a:t>
            </a:r>
            <a:r>
              <a:rPr sz="100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000" spc="-40">
                <a:solidFill>
                  <a:srgbClr val="FFFFFF"/>
                </a:solidFill>
                <a:latin typeface="Tahoma"/>
                <a:cs typeface="Tahoma"/>
              </a:rPr>
              <a:t>durumlarda</a:t>
            </a:r>
            <a:r>
              <a:rPr sz="100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000" spc="-40">
                <a:solidFill>
                  <a:srgbClr val="FFFFFF"/>
                </a:solidFill>
                <a:latin typeface="Tahoma"/>
                <a:cs typeface="Tahoma"/>
              </a:rPr>
              <a:t>nasıl</a:t>
            </a:r>
            <a:r>
              <a:rPr sz="1000" spc="-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000" spc="-10">
                <a:solidFill>
                  <a:srgbClr val="FFFFFF"/>
                </a:solidFill>
                <a:latin typeface="Tahoma"/>
                <a:cs typeface="Tahoma"/>
              </a:rPr>
              <a:t>hareket </a:t>
            </a:r>
            <a:r>
              <a:rPr sz="1000">
                <a:solidFill>
                  <a:srgbClr val="FFFFFF"/>
                </a:solidFill>
                <a:latin typeface="Tahoma"/>
                <a:cs typeface="Tahoma"/>
              </a:rPr>
              <a:t>edilmesi gerektiğine</a:t>
            </a:r>
            <a:r>
              <a:rPr sz="1000" spc="3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000">
                <a:solidFill>
                  <a:srgbClr val="FFFFFF"/>
                </a:solidFill>
                <a:latin typeface="Tahoma"/>
                <a:cs typeface="Tahoma"/>
              </a:rPr>
              <a:t>ve</a:t>
            </a:r>
            <a:r>
              <a:rPr sz="1000" spc="4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000" b="1" spc="-125">
                <a:solidFill>
                  <a:srgbClr val="FFFFFF"/>
                </a:solidFill>
                <a:latin typeface="Tahoma"/>
                <a:cs typeface="Tahoma"/>
              </a:rPr>
              <a:t>112</a:t>
            </a:r>
            <a:r>
              <a:rPr sz="1000" b="1" spc="5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000" b="1">
                <a:solidFill>
                  <a:srgbClr val="FFFFFF"/>
                </a:solidFill>
                <a:latin typeface="Tahoma"/>
                <a:cs typeface="Tahoma"/>
              </a:rPr>
              <a:t>Acil</a:t>
            </a:r>
            <a:r>
              <a:rPr sz="1000" b="1" spc="3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000" b="1" spc="-40">
                <a:solidFill>
                  <a:srgbClr val="FFFFFF"/>
                </a:solidFill>
                <a:latin typeface="Tahoma"/>
                <a:cs typeface="Tahoma"/>
              </a:rPr>
              <a:t>Çağrı</a:t>
            </a:r>
            <a:r>
              <a:rPr sz="1000" b="1" spc="3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000" b="1" spc="-70">
                <a:solidFill>
                  <a:srgbClr val="FFFFFF"/>
                </a:solidFill>
                <a:latin typeface="Tahoma"/>
                <a:cs typeface="Tahoma"/>
              </a:rPr>
              <a:t>Numarasının</a:t>
            </a:r>
            <a:r>
              <a:rPr sz="1000" b="1" spc="6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000" spc="-10">
                <a:solidFill>
                  <a:srgbClr val="FFFFFF"/>
                </a:solidFill>
                <a:latin typeface="Tahoma"/>
                <a:cs typeface="Tahoma"/>
              </a:rPr>
              <a:t>hangi </a:t>
            </a:r>
            <a:r>
              <a:rPr sz="1000" spc="-30">
                <a:solidFill>
                  <a:srgbClr val="FFFFFF"/>
                </a:solidFill>
                <a:latin typeface="Tahoma"/>
                <a:cs typeface="Tahoma"/>
              </a:rPr>
              <a:t>durumlarda</a:t>
            </a:r>
            <a:r>
              <a:rPr sz="100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000" spc="-20">
                <a:solidFill>
                  <a:srgbClr val="FFFFFF"/>
                </a:solidFill>
                <a:latin typeface="Tahoma"/>
                <a:cs typeface="Tahoma"/>
              </a:rPr>
              <a:t>aranacağına</a:t>
            </a:r>
            <a:r>
              <a:rPr sz="1000" spc="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000" spc="-30">
                <a:solidFill>
                  <a:srgbClr val="FFFFFF"/>
                </a:solidFill>
                <a:latin typeface="Tahoma"/>
                <a:cs typeface="Tahoma"/>
              </a:rPr>
              <a:t>dair </a:t>
            </a:r>
            <a:r>
              <a:rPr sz="1000" spc="-20">
                <a:solidFill>
                  <a:srgbClr val="FFFFFF"/>
                </a:solidFill>
                <a:latin typeface="Tahoma"/>
                <a:cs typeface="Tahoma"/>
              </a:rPr>
              <a:t>yönlendirmeleri</a:t>
            </a:r>
            <a:r>
              <a:rPr sz="100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000" spc="-10">
                <a:solidFill>
                  <a:srgbClr val="FFFFFF"/>
                </a:solidFill>
                <a:latin typeface="Tahoma"/>
                <a:cs typeface="Tahoma"/>
              </a:rPr>
              <a:t>içermektedir.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8489" y="171828"/>
            <a:ext cx="123190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0">
                <a:solidFill>
                  <a:srgbClr val="939598"/>
                </a:solidFill>
                <a:latin typeface="Tahoma"/>
                <a:cs typeface="Tahoma"/>
              </a:rPr>
              <a:t>ACIL</a:t>
            </a:r>
            <a:r>
              <a:rPr sz="800" spc="-155">
                <a:solidFill>
                  <a:srgbClr val="939598"/>
                </a:solidFill>
                <a:latin typeface="Tahoma"/>
                <a:cs typeface="Tahoma"/>
              </a:rPr>
              <a:t> </a:t>
            </a:r>
            <a:r>
              <a:rPr sz="800" spc="-35">
                <a:solidFill>
                  <a:srgbClr val="939598"/>
                </a:solidFill>
                <a:latin typeface="Tahoma"/>
                <a:cs typeface="Tahoma"/>
              </a:rPr>
              <a:t>DURUM</a:t>
            </a:r>
            <a:r>
              <a:rPr sz="800" spc="-135">
                <a:solidFill>
                  <a:srgbClr val="939598"/>
                </a:solidFill>
                <a:latin typeface="Tahoma"/>
                <a:cs typeface="Tahoma"/>
              </a:rPr>
              <a:t> </a:t>
            </a:r>
            <a:r>
              <a:rPr sz="800" spc="-45">
                <a:solidFill>
                  <a:srgbClr val="939598"/>
                </a:solidFill>
                <a:latin typeface="Tahoma"/>
                <a:cs typeface="Tahoma"/>
              </a:rPr>
              <a:t>KILAVUZU</a:t>
            </a:r>
            <a:r>
              <a:rPr sz="800" spc="-30">
                <a:solidFill>
                  <a:srgbClr val="939598"/>
                </a:solidFill>
                <a:latin typeface="Tahoma"/>
                <a:cs typeface="Tahoma"/>
              </a:rPr>
              <a:t> </a:t>
            </a:r>
            <a:r>
              <a:rPr sz="800" spc="-10">
                <a:solidFill>
                  <a:srgbClr val="939598"/>
                </a:solidFill>
                <a:latin typeface="Tahoma"/>
                <a:cs typeface="Tahoma"/>
              </a:rPr>
              <a:t>|</a:t>
            </a:r>
            <a:r>
              <a:rPr sz="800" spc="60">
                <a:solidFill>
                  <a:srgbClr val="939598"/>
                </a:solidFill>
                <a:latin typeface="Tahoma"/>
                <a:cs typeface="Tahoma"/>
              </a:rPr>
              <a:t> </a:t>
            </a:r>
            <a:r>
              <a:rPr sz="800" b="1" spc="-155">
                <a:solidFill>
                  <a:srgbClr val="ED2124"/>
                </a:solidFill>
                <a:latin typeface="Verdana"/>
                <a:cs typeface="Verdana"/>
              </a:rPr>
              <a:t>112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664922" y="162002"/>
            <a:ext cx="2084705" cy="153669"/>
          </a:xfrm>
          <a:custGeom>
            <a:avLst/>
            <a:gdLst/>
            <a:ahLst/>
            <a:cxnLst/>
            <a:rect l="l" t="t" r="r" b="b"/>
            <a:pathLst>
              <a:path w="2084704" h="153670">
                <a:moveTo>
                  <a:pt x="2084285" y="0"/>
                </a:moveTo>
                <a:lnTo>
                  <a:pt x="0" y="0"/>
                </a:lnTo>
                <a:lnTo>
                  <a:pt x="0" y="153047"/>
                </a:lnTo>
                <a:lnTo>
                  <a:pt x="2084285" y="153047"/>
                </a:lnTo>
                <a:lnTo>
                  <a:pt x="2084285" y="0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749205" y="162003"/>
            <a:ext cx="283210" cy="145553"/>
          </a:xfrm>
          <a:prstGeom prst="rect">
            <a:avLst/>
          </a:prstGeom>
          <a:solidFill>
            <a:srgbClr val="ED2124"/>
          </a:solidFill>
        </p:spPr>
        <p:txBody>
          <a:bodyPr vert="horz" wrap="square" lIns="0" tIns="222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5"/>
              </a:spcBef>
            </a:pPr>
            <a:r>
              <a:rPr sz="800" spc="-50">
                <a:solidFill>
                  <a:srgbClr val="FFFFFF"/>
                </a:solidFill>
                <a:latin typeface="Tahoma"/>
                <a:cs typeface="Tahoma"/>
              </a:rPr>
              <a:t>3</a:t>
            </a:r>
            <a:endParaRPr sz="8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4592" y="497952"/>
            <a:ext cx="3147695" cy="1745991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36220">
              <a:lnSpc>
                <a:spcPct val="100000"/>
              </a:lnSpc>
              <a:spcBef>
                <a:spcPts val="135"/>
              </a:spcBef>
            </a:pPr>
            <a:r>
              <a:rPr sz="1400" b="1" spc="-70">
                <a:solidFill>
                  <a:srgbClr val="A92041"/>
                </a:solidFill>
                <a:latin typeface="Tahoma"/>
                <a:cs typeface="Tahoma"/>
              </a:rPr>
              <a:t>Türkiye</a:t>
            </a:r>
            <a:r>
              <a:rPr sz="1400" b="1" spc="-120">
                <a:solidFill>
                  <a:srgbClr val="A92041"/>
                </a:solidFill>
                <a:latin typeface="Tahoma"/>
                <a:cs typeface="Tahoma"/>
              </a:rPr>
              <a:t> </a:t>
            </a:r>
            <a:r>
              <a:rPr sz="1400" b="1" spc="-45">
                <a:solidFill>
                  <a:srgbClr val="A92041"/>
                </a:solidFill>
                <a:latin typeface="Tahoma"/>
                <a:cs typeface="Tahoma"/>
              </a:rPr>
              <a:t>afet</a:t>
            </a:r>
            <a:r>
              <a:rPr sz="1400" b="1" spc="-114">
                <a:solidFill>
                  <a:srgbClr val="A92041"/>
                </a:solidFill>
                <a:latin typeface="Tahoma"/>
                <a:cs typeface="Tahoma"/>
              </a:rPr>
              <a:t> </a:t>
            </a:r>
            <a:r>
              <a:rPr sz="1400" b="1" spc="-50">
                <a:solidFill>
                  <a:srgbClr val="A92041"/>
                </a:solidFill>
                <a:latin typeface="Tahoma"/>
                <a:cs typeface="Tahoma"/>
              </a:rPr>
              <a:t>riski</a:t>
            </a:r>
            <a:r>
              <a:rPr sz="1400" b="1" spc="-114">
                <a:solidFill>
                  <a:srgbClr val="A92041"/>
                </a:solidFill>
                <a:latin typeface="Tahoma"/>
                <a:cs typeface="Tahoma"/>
              </a:rPr>
              <a:t> </a:t>
            </a:r>
            <a:r>
              <a:rPr sz="1400" b="1" spc="-50">
                <a:solidFill>
                  <a:srgbClr val="A92041"/>
                </a:solidFill>
                <a:latin typeface="Tahoma"/>
                <a:cs typeface="Tahoma"/>
              </a:rPr>
              <a:t>yüksek</a:t>
            </a:r>
            <a:r>
              <a:rPr sz="1400" b="1" spc="-120">
                <a:solidFill>
                  <a:srgbClr val="A92041"/>
                </a:solidFill>
                <a:latin typeface="Tahoma"/>
                <a:cs typeface="Tahoma"/>
              </a:rPr>
              <a:t> </a:t>
            </a:r>
            <a:r>
              <a:rPr sz="1400" b="1" spc="-90">
                <a:solidFill>
                  <a:srgbClr val="A92041"/>
                </a:solidFill>
                <a:latin typeface="Tahoma"/>
                <a:cs typeface="Tahoma"/>
              </a:rPr>
              <a:t>bir</a:t>
            </a:r>
            <a:r>
              <a:rPr sz="1400" b="1" spc="-145">
                <a:solidFill>
                  <a:srgbClr val="A92041"/>
                </a:solidFill>
                <a:latin typeface="Tahoma"/>
                <a:cs typeface="Tahoma"/>
              </a:rPr>
              <a:t> </a:t>
            </a:r>
            <a:r>
              <a:rPr sz="1400" b="1" spc="-55">
                <a:solidFill>
                  <a:srgbClr val="A92041"/>
                </a:solidFill>
                <a:latin typeface="Tahoma"/>
                <a:cs typeface="Tahoma"/>
              </a:rPr>
              <a:t>ülkedir.</a:t>
            </a:r>
            <a:endParaRPr sz="1400">
              <a:latin typeface="Tahoma"/>
              <a:cs typeface="Tahoma"/>
            </a:endParaRPr>
          </a:p>
          <a:p>
            <a:pPr marL="59690" marR="1118870" algn="ctr">
              <a:lnSpc>
                <a:spcPct val="100000"/>
              </a:lnSpc>
              <a:spcBef>
                <a:spcPts val="1320"/>
              </a:spcBef>
            </a:pPr>
            <a:r>
              <a:rPr sz="1000" b="1" spc="-65">
                <a:solidFill>
                  <a:srgbClr val="1CA26E"/>
                </a:solidFill>
                <a:latin typeface="Tahoma"/>
                <a:cs typeface="Tahoma"/>
              </a:rPr>
              <a:t>Ülkemiz,</a:t>
            </a:r>
            <a:r>
              <a:rPr sz="1000" b="1" spc="-80">
                <a:solidFill>
                  <a:srgbClr val="1CA26E"/>
                </a:solidFill>
                <a:latin typeface="Tahoma"/>
                <a:cs typeface="Tahoma"/>
              </a:rPr>
              <a:t> </a:t>
            </a:r>
            <a:r>
              <a:rPr sz="1000" b="1" spc="-75">
                <a:solidFill>
                  <a:srgbClr val="1CA26E"/>
                </a:solidFill>
                <a:latin typeface="Tahoma"/>
                <a:cs typeface="Tahoma"/>
              </a:rPr>
              <a:t>doğal</a:t>
            </a:r>
            <a:r>
              <a:rPr sz="1000" b="1" spc="-105">
                <a:solidFill>
                  <a:srgbClr val="1CA26E"/>
                </a:solidFill>
                <a:latin typeface="Tahoma"/>
                <a:cs typeface="Tahoma"/>
              </a:rPr>
              <a:t> </a:t>
            </a:r>
            <a:r>
              <a:rPr sz="1000" b="1" spc="-55">
                <a:solidFill>
                  <a:srgbClr val="1CA26E"/>
                </a:solidFill>
                <a:latin typeface="Tahoma"/>
                <a:cs typeface="Tahoma"/>
              </a:rPr>
              <a:t>veya</a:t>
            </a:r>
            <a:r>
              <a:rPr sz="1000" b="1" spc="-75">
                <a:solidFill>
                  <a:srgbClr val="1CA26E"/>
                </a:solidFill>
                <a:latin typeface="Tahoma"/>
                <a:cs typeface="Tahoma"/>
              </a:rPr>
              <a:t> </a:t>
            </a:r>
            <a:r>
              <a:rPr sz="1000" b="1" spc="-60">
                <a:solidFill>
                  <a:srgbClr val="1CA26E"/>
                </a:solidFill>
                <a:latin typeface="Tahoma"/>
                <a:cs typeface="Tahoma"/>
              </a:rPr>
              <a:t>insan</a:t>
            </a:r>
            <a:r>
              <a:rPr sz="1000" b="1" spc="-80">
                <a:solidFill>
                  <a:srgbClr val="1CA26E"/>
                </a:solidFill>
                <a:latin typeface="Tahoma"/>
                <a:cs typeface="Tahoma"/>
              </a:rPr>
              <a:t> </a:t>
            </a:r>
            <a:r>
              <a:rPr sz="1000" b="1" spc="-50">
                <a:solidFill>
                  <a:srgbClr val="1CA26E"/>
                </a:solidFill>
                <a:latin typeface="Tahoma"/>
                <a:cs typeface="Tahoma"/>
              </a:rPr>
              <a:t>kaynaklı </a:t>
            </a:r>
            <a:r>
              <a:rPr sz="1000" b="1" spc="-60">
                <a:solidFill>
                  <a:srgbClr val="1CA26E"/>
                </a:solidFill>
                <a:latin typeface="Tahoma"/>
                <a:cs typeface="Tahoma"/>
              </a:rPr>
              <a:t>afetlerin;</a:t>
            </a:r>
            <a:r>
              <a:rPr sz="1000" b="1" spc="-65">
                <a:solidFill>
                  <a:srgbClr val="1CA26E"/>
                </a:solidFill>
                <a:latin typeface="Tahoma"/>
                <a:cs typeface="Tahoma"/>
              </a:rPr>
              <a:t> </a:t>
            </a:r>
            <a:r>
              <a:rPr sz="1000" b="1" spc="-85">
                <a:solidFill>
                  <a:srgbClr val="1CA26E"/>
                </a:solidFill>
                <a:latin typeface="Tahoma"/>
                <a:cs typeface="Tahoma"/>
              </a:rPr>
              <a:t>deprem,</a:t>
            </a:r>
            <a:r>
              <a:rPr sz="1000" b="1" spc="-65">
                <a:solidFill>
                  <a:srgbClr val="1CA26E"/>
                </a:solidFill>
                <a:latin typeface="Tahoma"/>
                <a:cs typeface="Tahoma"/>
              </a:rPr>
              <a:t> </a:t>
            </a:r>
            <a:r>
              <a:rPr sz="1000" b="1" spc="-40">
                <a:solidFill>
                  <a:srgbClr val="1CA26E"/>
                </a:solidFill>
                <a:latin typeface="Tahoma"/>
                <a:cs typeface="Tahoma"/>
              </a:rPr>
              <a:t>sel,</a:t>
            </a:r>
            <a:r>
              <a:rPr sz="1000" b="1" spc="-65">
                <a:solidFill>
                  <a:srgbClr val="1CA26E"/>
                </a:solidFill>
                <a:latin typeface="Tahoma"/>
                <a:cs typeface="Tahoma"/>
              </a:rPr>
              <a:t> </a:t>
            </a:r>
            <a:r>
              <a:rPr sz="1000" b="1" spc="-70">
                <a:solidFill>
                  <a:srgbClr val="1CA26E"/>
                </a:solidFill>
                <a:latin typeface="Tahoma"/>
                <a:cs typeface="Tahoma"/>
              </a:rPr>
              <a:t>yangın</a:t>
            </a:r>
            <a:r>
              <a:rPr sz="1000" b="1" spc="-95">
                <a:solidFill>
                  <a:srgbClr val="1CA26E"/>
                </a:solidFill>
                <a:latin typeface="Tahoma"/>
                <a:cs typeface="Tahoma"/>
              </a:rPr>
              <a:t> </a:t>
            </a:r>
            <a:r>
              <a:rPr sz="1000" b="1" spc="-25">
                <a:solidFill>
                  <a:srgbClr val="1CA26E"/>
                </a:solidFill>
                <a:latin typeface="Tahoma"/>
                <a:cs typeface="Tahoma"/>
              </a:rPr>
              <a:t>ve </a:t>
            </a:r>
            <a:r>
              <a:rPr sz="1000" b="1" spc="-65">
                <a:solidFill>
                  <a:srgbClr val="1CA26E"/>
                </a:solidFill>
                <a:latin typeface="Tahoma"/>
                <a:cs typeface="Tahoma"/>
              </a:rPr>
              <a:t>kazaların</a:t>
            </a:r>
            <a:r>
              <a:rPr sz="1000" b="1" spc="-80">
                <a:solidFill>
                  <a:srgbClr val="1CA26E"/>
                </a:solidFill>
                <a:latin typeface="Tahoma"/>
                <a:cs typeface="Tahoma"/>
              </a:rPr>
              <a:t> </a:t>
            </a:r>
            <a:r>
              <a:rPr sz="1000" b="1" spc="-50">
                <a:solidFill>
                  <a:srgbClr val="1CA26E"/>
                </a:solidFill>
                <a:latin typeface="Tahoma"/>
                <a:cs typeface="Tahoma"/>
              </a:rPr>
              <a:t>çok</a:t>
            </a:r>
            <a:r>
              <a:rPr sz="1000" b="1" spc="-75">
                <a:solidFill>
                  <a:srgbClr val="1CA26E"/>
                </a:solidFill>
                <a:latin typeface="Tahoma"/>
                <a:cs typeface="Tahoma"/>
              </a:rPr>
              <a:t> </a:t>
            </a:r>
            <a:r>
              <a:rPr sz="1000" b="1" spc="-35">
                <a:solidFill>
                  <a:srgbClr val="1CA26E"/>
                </a:solidFill>
                <a:latin typeface="Tahoma"/>
                <a:cs typeface="Tahoma"/>
              </a:rPr>
              <a:t>sık</a:t>
            </a:r>
            <a:r>
              <a:rPr sz="1000" b="1" spc="-75">
                <a:solidFill>
                  <a:srgbClr val="1CA26E"/>
                </a:solidFill>
                <a:latin typeface="Tahoma"/>
                <a:cs typeface="Tahoma"/>
              </a:rPr>
              <a:t> </a:t>
            </a:r>
            <a:r>
              <a:rPr sz="1000" b="1" spc="-60">
                <a:solidFill>
                  <a:srgbClr val="1CA26E"/>
                </a:solidFill>
                <a:latin typeface="Tahoma"/>
                <a:cs typeface="Tahoma"/>
              </a:rPr>
              <a:t>yaşandığı</a:t>
            </a:r>
            <a:r>
              <a:rPr sz="1000" b="1" spc="-75">
                <a:solidFill>
                  <a:srgbClr val="1CA26E"/>
                </a:solidFill>
                <a:latin typeface="Tahoma"/>
                <a:cs typeface="Tahoma"/>
              </a:rPr>
              <a:t> </a:t>
            </a:r>
            <a:r>
              <a:rPr sz="1000" b="1" spc="-25">
                <a:solidFill>
                  <a:srgbClr val="1CA26E"/>
                </a:solidFill>
                <a:latin typeface="Tahoma"/>
                <a:cs typeface="Tahoma"/>
              </a:rPr>
              <a:t>bir </a:t>
            </a:r>
            <a:r>
              <a:rPr sz="1000" b="1" spc="-10">
                <a:solidFill>
                  <a:srgbClr val="1CA26E"/>
                </a:solidFill>
                <a:latin typeface="Tahoma"/>
                <a:cs typeface="Tahoma"/>
              </a:rPr>
              <a:t>coğrafyadadır.</a:t>
            </a:r>
            <a:endParaRPr sz="1000">
              <a:latin typeface="Tahoma"/>
              <a:cs typeface="Tahoma"/>
            </a:endParaRPr>
          </a:p>
          <a:p>
            <a:pPr marL="12700" marR="1071880" indent="2540" algn="ctr">
              <a:lnSpc>
                <a:spcPct val="100000"/>
              </a:lnSpc>
              <a:spcBef>
                <a:spcPts val="850"/>
              </a:spcBef>
            </a:pPr>
            <a:r>
              <a:rPr sz="1000" b="1" spc="-55">
                <a:solidFill>
                  <a:srgbClr val="304053"/>
                </a:solidFill>
                <a:latin typeface="Tahoma"/>
                <a:cs typeface="Tahoma"/>
              </a:rPr>
              <a:t>Acil</a:t>
            </a:r>
            <a:r>
              <a:rPr sz="1000" b="1" spc="-5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1000" b="1" spc="-95">
                <a:solidFill>
                  <a:srgbClr val="304053"/>
                </a:solidFill>
                <a:latin typeface="Tahoma"/>
                <a:cs typeface="Tahoma"/>
              </a:rPr>
              <a:t>durumlarda;</a:t>
            </a:r>
            <a:r>
              <a:rPr sz="1000" b="1" spc="-3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1000" spc="-10">
                <a:solidFill>
                  <a:srgbClr val="304053"/>
                </a:solidFill>
                <a:latin typeface="Tahoma"/>
                <a:cs typeface="Tahoma"/>
              </a:rPr>
              <a:t>her</a:t>
            </a:r>
            <a:r>
              <a:rPr sz="1000" spc="-75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1000" spc="-20">
                <a:solidFill>
                  <a:srgbClr val="304053"/>
                </a:solidFill>
                <a:latin typeface="Tahoma"/>
                <a:cs typeface="Tahoma"/>
              </a:rPr>
              <a:t>zaman</a:t>
            </a:r>
            <a:r>
              <a:rPr sz="1000" spc="-8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1000" spc="-10">
                <a:solidFill>
                  <a:srgbClr val="304053"/>
                </a:solidFill>
                <a:latin typeface="Tahoma"/>
                <a:cs typeface="Tahoma"/>
              </a:rPr>
              <a:t>ve</a:t>
            </a:r>
            <a:r>
              <a:rPr sz="1000" spc="-5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1000" spc="-25">
                <a:solidFill>
                  <a:srgbClr val="304053"/>
                </a:solidFill>
                <a:latin typeface="Tahoma"/>
                <a:cs typeface="Tahoma"/>
              </a:rPr>
              <a:t>her </a:t>
            </a:r>
            <a:r>
              <a:rPr sz="1000" spc="-10">
                <a:solidFill>
                  <a:srgbClr val="304053"/>
                </a:solidFill>
                <a:latin typeface="Tahoma"/>
                <a:cs typeface="Tahoma"/>
              </a:rPr>
              <a:t>yerden</a:t>
            </a:r>
            <a:r>
              <a:rPr sz="1000" spc="-8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1000">
                <a:solidFill>
                  <a:srgbClr val="304053"/>
                </a:solidFill>
                <a:latin typeface="Tahoma"/>
                <a:cs typeface="Tahoma"/>
              </a:rPr>
              <a:t>Acil</a:t>
            </a:r>
            <a:r>
              <a:rPr sz="1000" spc="-45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1000" spc="-10">
                <a:solidFill>
                  <a:srgbClr val="304053"/>
                </a:solidFill>
                <a:latin typeface="Tahoma"/>
                <a:cs typeface="Tahoma"/>
              </a:rPr>
              <a:t>Çağrı</a:t>
            </a:r>
            <a:r>
              <a:rPr sz="1000" spc="-45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1000" spc="-20">
                <a:solidFill>
                  <a:srgbClr val="304053"/>
                </a:solidFill>
                <a:latin typeface="Tahoma"/>
                <a:cs typeface="Tahoma"/>
              </a:rPr>
              <a:t>numarasını</a:t>
            </a:r>
            <a:r>
              <a:rPr sz="1000" spc="-5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1000" spc="-10">
                <a:solidFill>
                  <a:srgbClr val="304053"/>
                </a:solidFill>
                <a:latin typeface="Tahoma"/>
                <a:cs typeface="Tahoma"/>
              </a:rPr>
              <a:t>arayarak </a:t>
            </a:r>
            <a:r>
              <a:rPr sz="1000">
                <a:solidFill>
                  <a:srgbClr val="304053"/>
                </a:solidFill>
                <a:latin typeface="Tahoma"/>
                <a:cs typeface="Tahoma"/>
              </a:rPr>
              <a:t>ücretsiz</a:t>
            </a:r>
            <a:r>
              <a:rPr sz="1000" spc="-6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1000" spc="-30">
                <a:solidFill>
                  <a:srgbClr val="304053"/>
                </a:solidFill>
                <a:latin typeface="Tahoma"/>
                <a:cs typeface="Tahoma"/>
              </a:rPr>
              <a:t>bir</a:t>
            </a:r>
            <a:r>
              <a:rPr sz="1000" spc="-8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1000">
                <a:solidFill>
                  <a:srgbClr val="304053"/>
                </a:solidFill>
                <a:latin typeface="Tahoma"/>
                <a:cs typeface="Tahoma"/>
              </a:rPr>
              <a:t>şekilde</a:t>
            </a:r>
            <a:r>
              <a:rPr sz="1000" spc="-55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1000" spc="-20">
                <a:solidFill>
                  <a:srgbClr val="304053"/>
                </a:solidFill>
                <a:latin typeface="Tahoma"/>
                <a:cs typeface="Tahoma"/>
              </a:rPr>
              <a:t>yardım</a:t>
            </a:r>
            <a:r>
              <a:rPr sz="1000" spc="-8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1000" spc="-10">
                <a:solidFill>
                  <a:srgbClr val="304053"/>
                </a:solidFill>
                <a:latin typeface="Tahoma"/>
                <a:cs typeface="Tahoma"/>
              </a:rPr>
              <a:t>talebinde bulunabilirsiniz.</a:t>
            </a:r>
            <a:endParaRPr sz="1000">
              <a:latin typeface="Tahoma"/>
              <a:cs typeface="Tahom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617080" y="819005"/>
            <a:ext cx="1523365" cy="1395095"/>
            <a:chOff x="2617078" y="819005"/>
            <a:chExt cx="1523365" cy="1395095"/>
          </a:xfrm>
        </p:grpSpPr>
        <p:sp>
          <p:nvSpPr>
            <p:cNvPr id="7" name="object 7"/>
            <p:cNvSpPr/>
            <p:nvPr/>
          </p:nvSpPr>
          <p:spPr>
            <a:xfrm>
              <a:off x="2748963" y="937013"/>
              <a:ext cx="1275080" cy="1275080"/>
            </a:xfrm>
            <a:custGeom>
              <a:avLst/>
              <a:gdLst/>
              <a:ahLst/>
              <a:cxnLst/>
              <a:rect l="l" t="t" r="r" b="b"/>
              <a:pathLst>
                <a:path w="1275079" h="1275080">
                  <a:moveTo>
                    <a:pt x="637311" y="0"/>
                  </a:moveTo>
                  <a:lnTo>
                    <a:pt x="589749" y="1748"/>
                  </a:lnTo>
                  <a:lnTo>
                    <a:pt x="543136" y="6910"/>
                  </a:lnTo>
                  <a:lnTo>
                    <a:pt x="497595" y="15363"/>
                  </a:lnTo>
                  <a:lnTo>
                    <a:pt x="453250" y="26983"/>
                  </a:lnTo>
                  <a:lnTo>
                    <a:pt x="410224" y="41648"/>
                  </a:lnTo>
                  <a:lnTo>
                    <a:pt x="368641" y="59234"/>
                  </a:lnTo>
                  <a:lnTo>
                    <a:pt x="328622" y="79618"/>
                  </a:lnTo>
                  <a:lnTo>
                    <a:pt x="290292" y="102676"/>
                  </a:lnTo>
                  <a:lnTo>
                    <a:pt x="253774" y="128286"/>
                  </a:lnTo>
                  <a:lnTo>
                    <a:pt x="219192" y="156323"/>
                  </a:lnTo>
                  <a:lnTo>
                    <a:pt x="186667" y="186666"/>
                  </a:lnTo>
                  <a:lnTo>
                    <a:pt x="156324" y="219190"/>
                  </a:lnTo>
                  <a:lnTo>
                    <a:pt x="128287" y="253772"/>
                  </a:lnTo>
                  <a:lnTo>
                    <a:pt x="102677" y="290289"/>
                  </a:lnTo>
                  <a:lnTo>
                    <a:pt x="79618" y="328618"/>
                  </a:lnTo>
                  <a:lnTo>
                    <a:pt x="59234" y="368636"/>
                  </a:lnTo>
                  <a:lnTo>
                    <a:pt x="41648" y="410219"/>
                  </a:lnTo>
                  <a:lnTo>
                    <a:pt x="26983" y="453243"/>
                  </a:lnTo>
                  <a:lnTo>
                    <a:pt x="15363" y="497587"/>
                  </a:lnTo>
                  <a:lnTo>
                    <a:pt x="6910" y="543126"/>
                  </a:lnTo>
                  <a:lnTo>
                    <a:pt x="1748" y="589738"/>
                  </a:lnTo>
                  <a:lnTo>
                    <a:pt x="0" y="637298"/>
                  </a:lnTo>
                  <a:lnTo>
                    <a:pt x="1748" y="684862"/>
                  </a:lnTo>
                  <a:lnTo>
                    <a:pt x="6910" y="731476"/>
                  </a:lnTo>
                  <a:lnTo>
                    <a:pt x="15363" y="777016"/>
                  </a:lnTo>
                  <a:lnTo>
                    <a:pt x="26983" y="821361"/>
                  </a:lnTo>
                  <a:lnTo>
                    <a:pt x="41648" y="864386"/>
                  </a:lnTo>
                  <a:lnTo>
                    <a:pt x="59234" y="905969"/>
                  </a:lnTo>
                  <a:lnTo>
                    <a:pt x="79618" y="945986"/>
                  </a:lnTo>
                  <a:lnTo>
                    <a:pt x="102677" y="984315"/>
                  </a:lnTo>
                  <a:lnTo>
                    <a:pt x="128287" y="1020831"/>
                  </a:lnTo>
                  <a:lnTo>
                    <a:pt x="156324" y="1055412"/>
                  </a:lnTo>
                  <a:lnTo>
                    <a:pt x="186667" y="1087934"/>
                  </a:lnTo>
                  <a:lnTo>
                    <a:pt x="219192" y="1118274"/>
                  </a:lnTo>
                  <a:lnTo>
                    <a:pt x="253774" y="1146310"/>
                  </a:lnTo>
                  <a:lnTo>
                    <a:pt x="290292" y="1171918"/>
                  </a:lnTo>
                  <a:lnTo>
                    <a:pt x="328622" y="1194974"/>
                  </a:lnTo>
                  <a:lnTo>
                    <a:pt x="368641" y="1215356"/>
                  </a:lnTo>
                  <a:lnTo>
                    <a:pt x="410224" y="1232940"/>
                  </a:lnTo>
                  <a:lnTo>
                    <a:pt x="453250" y="1247604"/>
                  </a:lnTo>
                  <a:lnTo>
                    <a:pt x="497595" y="1259223"/>
                  </a:lnTo>
                  <a:lnTo>
                    <a:pt x="543136" y="1267675"/>
                  </a:lnTo>
                  <a:lnTo>
                    <a:pt x="589749" y="1272836"/>
                  </a:lnTo>
                  <a:lnTo>
                    <a:pt x="637311" y="1274584"/>
                  </a:lnTo>
                  <a:lnTo>
                    <a:pt x="684873" y="1272836"/>
                  </a:lnTo>
                  <a:lnTo>
                    <a:pt x="731486" y="1267675"/>
                  </a:lnTo>
                  <a:lnTo>
                    <a:pt x="777026" y="1259223"/>
                  </a:lnTo>
                  <a:lnTo>
                    <a:pt x="821370" y="1247604"/>
                  </a:lnTo>
                  <a:lnTo>
                    <a:pt x="864396" y="1232940"/>
                  </a:lnTo>
                  <a:lnTo>
                    <a:pt x="905979" y="1215356"/>
                  </a:lnTo>
                  <a:lnTo>
                    <a:pt x="945997" y="1194974"/>
                  </a:lnTo>
                  <a:lnTo>
                    <a:pt x="984326" y="1171918"/>
                  </a:lnTo>
                  <a:lnTo>
                    <a:pt x="1020843" y="1146310"/>
                  </a:lnTo>
                  <a:lnTo>
                    <a:pt x="1055425" y="1118274"/>
                  </a:lnTo>
                  <a:lnTo>
                    <a:pt x="1087948" y="1087934"/>
                  </a:lnTo>
                  <a:lnTo>
                    <a:pt x="1118290" y="1055412"/>
                  </a:lnTo>
                  <a:lnTo>
                    <a:pt x="1146327" y="1020831"/>
                  </a:lnTo>
                  <a:lnTo>
                    <a:pt x="1171936" y="984315"/>
                  </a:lnTo>
                  <a:lnTo>
                    <a:pt x="1194994" y="945986"/>
                  </a:lnTo>
                  <a:lnTo>
                    <a:pt x="1215377" y="905969"/>
                  </a:lnTo>
                  <a:lnTo>
                    <a:pt x="1232962" y="864386"/>
                  </a:lnTo>
                  <a:lnTo>
                    <a:pt x="1247627" y="821361"/>
                  </a:lnTo>
                  <a:lnTo>
                    <a:pt x="1259247" y="777016"/>
                  </a:lnTo>
                  <a:lnTo>
                    <a:pt x="1267700" y="731476"/>
                  </a:lnTo>
                  <a:lnTo>
                    <a:pt x="1272862" y="684862"/>
                  </a:lnTo>
                  <a:lnTo>
                    <a:pt x="1274610" y="637298"/>
                  </a:lnTo>
                  <a:lnTo>
                    <a:pt x="1272862" y="589738"/>
                  </a:lnTo>
                  <a:lnTo>
                    <a:pt x="1267700" y="543126"/>
                  </a:lnTo>
                  <a:lnTo>
                    <a:pt x="1259247" y="497587"/>
                  </a:lnTo>
                  <a:lnTo>
                    <a:pt x="1247627" y="453243"/>
                  </a:lnTo>
                  <a:lnTo>
                    <a:pt x="1232962" y="410219"/>
                  </a:lnTo>
                  <a:lnTo>
                    <a:pt x="1215377" y="368636"/>
                  </a:lnTo>
                  <a:lnTo>
                    <a:pt x="1194994" y="328618"/>
                  </a:lnTo>
                  <a:lnTo>
                    <a:pt x="1171936" y="290289"/>
                  </a:lnTo>
                  <a:lnTo>
                    <a:pt x="1146327" y="253772"/>
                  </a:lnTo>
                  <a:lnTo>
                    <a:pt x="1118290" y="219190"/>
                  </a:lnTo>
                  <a:lnTo>
                    <a:pt x="1087948" y="186666"/>
                  </a:lnTo>
                  <a:lnTo>
                    <a:pt x="1055425" y="156323"/>
                  </a:lnTo>
                  <a:lnTo>
                    <a:pt x="1020843" y="128286"/>
                  </a:lnTo>
                  <a:lnTo>
                    <a:pt x="984326" y="102676"/>
                  </a:lnTo>
                  <a:lnTo>
                    <a:pt x="945997" y="79618"/>
                  </a:lnTo>
                  <a:lnTo>
                    <a:pt x="905979" y="59234"/>
                  </a:lnTo>
                  <a:lnTo>
                    <a:pt x="864396" y="41648"/>
                  </a:lnTo>
                  <a:lnTo>
                    <a:pt x="821370" y="26983"/>
                  </a:lnTo>
                  <a:lnTo>
                    <a:pt x="777026" y="15363"/>
                  </a:lnTo>
                  <a:lnTo>
                    <a:pt x="731486" y="6910"/>
                  </a:lnTo>
                  <a:lnTo>
                    <a:pt x="684873" y="1748"/>
                  </a:lnTo>
                  <a:lnTo>
                    <a:pt x="637311" y="0"/>
                  </a:lnTo>
                  <a:close/>
                </a:path>
              </a:pathLst>
            </a:custGeom>
            <a:solidFill>
              <a:srgbClr val="31B8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936144" y="1125246"/>
              <a:ext cx="900430" cy="899160"/>
            </a:xfrm>
            <a:custGeom>
              <a:avLst/>
              <a:gdLst/>
              <a:ahLst/>
              <a:cxnLst/>
              <a:rect l="l" t="t" r="r" b="b"/>
              <a:pathLst>
                <a:path w="900428" h="899160">
                  <a:moveTo>
                    <a:pt x="450113" y="0"/>
                  </a:moveTo>
                  <a:lnTo>
                    <a:pt x="401068" y="2540"/>
                  </a:lnTo>
                  <a:lnTo>
                    <a:pt x="353553" y="10159"/>
                  </a:lnTo>
                  <a:lnTo>
                    <a:pt x="307843" y="22859"/>
                  </a:lnTo>
                  <a:lnTo>
                    <a:pt x="264211" y="39369"/>
                  </a:lnTo>
                  <a:lnTo>
                    <a:pt x="222932" y="60959"/>
                  </a:lnTo>
                  <a:lnTo>
                    <a:pt x="184282" y="86359"/>
                  </a:lnTo>
                  <a:lnTo>
                    <a:pt x="148535" y="115569"/>
                  </a:lnTo>
                  <a:lnTo>
                    <a:pt x="115964" y="148589"/>
                  </a:lnTo>
                  <a:lnTo>
                    <a:pt x="86846" y="184150"/>
                  </a:lnTo>
                  <a:lnTo>
                    <a:pt x="61453" y="222250"/>
                  </a:lnTo>
                  <a:lnTo>
                    <a:pt x="40062" y="264159"/>
                  </a:lnTo>
                  <a:lnTo>
                    <a:pt x="22947" y="307339"/>
                  </a:lnTo>
                  <a:lnTo>
                    <a:pt x="10381" y="353059"/>
                  </a:lnTo>
                  <a:lnTo>
                    <a:pt x="2641" y="400050"/>
                  </a:lnTo>
                  <a:lnTo>
                    <a:pt x="0" y="449580"/>
                  </a:lnTo>
                  <a:lnTo>
                    <a:pt x="2641" y="499109"/>
                  </a:lnTo>
                  <a:lnTo>
                    <a:pt x="10381" y="546100"/>
                  </a:lnTo>
                  <a:lnTo>
                    <a:pt x="22947" y="591819"/>
                  </a:lnTo>
                  <a:lnTo>
                    <a:pt x="40062" y="635000"/>
                  </a:lnTo>
                  <a:lnTo>
                    <a:pt x="61453" y="676910"/>
                  </a:lnTo>
                  <a:lnTo>
                    <a:pt x="86846" y="715010"/>
                  </a:lnTo>
                  <a:lnTo>
                    <a:pt x="115964" y="751840"/>
                  </a:lnTo>
                  <a:lnTo>
                    <a:pt x="148535" y="783590"/>
                  </a:lnTo>
                  <a:lnTo>
                    <a:pt x="184282" y="812800"/>
                  </a:lnTo>
                  <a:lnTo>
                    <a:pt x="222932" y="838200"/>
                  </a:lnTo>
                  <a:lnTo>
                    <a:pt x="264211" y="859790"/>
                  </a:lnTo>
                  <a:lnTo>
                    <a:pt x="307843" y="876300"/>
                  </a:lnTo>
                  <a:lnTo>
                    <a:pt x="353553" y="889000"/>
                  </a:lnTo>
                  <a:lnTo>
                    <a:pt x="401068" y="896619"/>
                  </a:lnTo>
                  <a:lnTo>
                    <a:pt x="450113" y="899160"/>
                  </a:lnTo>
                  <a:lnTo>
                    <a:pt x="499162" y="896619"/>
                  </a:lnTo>
                  <a:lnTo>
                    <a:pt x="546681" y="889000"/>
                  </a:lnTo>
                  <a:lnTo>
                    <a:pt x="592394" y="876300"/>
                  </a:lnTo>
                  <a:lnTo>
                    <a:pt x="636028" y="859790"/>
                  </a:lnTo>
                  <a:lnTo>
                    <a:pt x="677308" y="838200"/>
                  </a:lnTo>
                  <a:lnTo>
                    <a:pt x="715959" y="812800"/>
                  </a:lnTo>
                  <a:lnTo>
                    <a:pt x="751707" y="783590"/>
                  </a:lnTo>
                  <a:lnTo>
                    <a:pt x="766038" y="769619"/>
                  </a:lnTo>
                  <a:lnTo>
                    <a:pt x="337774" y="769619"/>
                  </a:lnTo>
                  <a:lnTo>
                    <a:pt x="314902" y="759460"/>
                  </a:lnTo>
                  <a:lnTo>
                    <a:pt x="259804" y="693419"/>
                  </a:lnTo>
                  <a:lnTo>
                    <a:pt x="232373" y="647700"/>
                  </a:lnTo>
                  <a:lnTo>
                    <a:pt x="208219" y="600710"/>
                  </a:lnTo>
                  <a:lnTo>
                    <a:pt x="189740" y="558800"/>
                  </a:lnTo>
                  <a:lnTo>
                    <a:pt x="179334" y="527050"/>
                  </a:lnTo>
                  <a:lnTo>
                    <a:pt x="179400" y="509269"/>
                  </a:lnTo>
                  <a:lnTo>
                    <a:pt x="183680" y="480059"/>
                  </a:lnTo>
                  <a:lnTo>
                    <a:pt x="164223" y="447039"/>
                  </a:lnTo>
                  <a:lnTo>
                    <a:pt x="132822" y="420369"/>
                  </a:lnTo>
                  <a:lnTo>
                    <a:pt x="101269" y="410209"/>
                  </a:lnTo>
                  <a:lnTo>
                    <a:pt x="86771" y="400050"/>
                  </a:lnTo>
                  <a:lnTo>
                    <a:pt x="70777" y="372109"/>
                  </a:lnTo>
                  <a:lnTo>
                    <a:pt x="58164" y="339089"/>
                  </a:lnTo>
                  <a:lnTo>
                    <a:pt x="53809" y="311150"/>
                  </a:lnTo>
                  <a:lnTo>
                    <a:pt x="61913" y="289559"/>
                  </a:lnTo>
                  <a:lnTo>
                    <a:pt x="83161" y="254000"/>
                  </a:lnTo>
                  <a:lnTo>
                    <a:pt x="114881" y="213359"/>
                  </a:lnTo>
                  <a:lnTo>
                    <a:pt x="154400" y="175259"/>
                  </a:lnTo>
                  <a:lnTo>
                    <a:pt x="199047" y="149859"/>
                  </a:lnTo>
                  <a:lnTo>
                    <a:pt x="246151" y="146050"/>
                  </a:lnTo>
                  <a:lnTo>
                    <a:pt x="253201" y="138429"/>
                  </a:lnTo>
                  <a:lnTo>
                    <a:pt x="255768" y="121919"/>
                  </a:lnTo>
                  <a:lnTo>
                    <a:pt x="257692" y="109219"/>
                  </a:lnTo>
                  <a:lnTo>
                    <a:pt x="262813" y="106679"/>
                  </a:lnTo>
                  <a:lnTo>
                    <a:pt x="295360" y="106679"/>
                  </a:lnTo>
                  <a:lnTo>
                    <a:pt x="295859" y="93979"/>
                  </a:lnTo>
                  <a:lnTo>
                    <a:pt x="309494" y="81279"/>
                  </a:lnTo>
                  <a:lnTo>
                    <a:pt x="708229" y="81279"/>
                  </a:lnTo>
                  <a:lnTo>
                    <a:pt x="677308" y="60959"/>
                  </a:lnTo>
                  <a:lnTo>
                    <a:pt x="636028" y="39369"/>
                  </a:lnTo>
                  <a:lnTo>
                    <a:pt x="592394" y="22859"/>
                  </a:lnTo>
                  <a:lnTo>
                    <a:pt x="546681" y="10159"/>
                  </a:lnTo>
                  <a:lnTo>
                    <a:pt x="499162" y="2540"/>
                  </a:lnTo>
                  <a:lnTo>
                    <a:pt x="450113" y="0"/>
                  </a:lnTo>
                  <a:close/>
                </a:path>
                <a:path w="900428" h="899160">
                  <a:moveTo>
                    <a:pt x="444496" y="439419"/>
                  </a:moveTo>
                  <a:lnTo>
                    <a:pt x="243045" y="439419"/>
                  </a:lnTo>
                  <a:lnTo>
                    <a:pt x="278579" y="449580"/>
                  </a:lnTo>
                  <a:lnTo>
                    <a:pt x="310205" y="471169"/>
                  </a:lnTo>
                  <a:lnTo>
                    <a:pt x="343432" y="496569"/>
                  </a:lnTo>
                  <a:lnTo>
                    <a:pt x="383768" y="514350"/>
                  </a:lnTo>
                  <a:lnTo>
                    <a:pt x="396617" y="533400"/>
                  </a:lnTo>
                  <a:lnTo>
                    <a:pt x="399164" y="577850"/>
                  </a:lnTo>
                  <a:lnTo>
                    <a:pt x="392343" y="635000"/>
                  </a:lnTo>
                  <a:lnTo>
                    <a:pt x="377087" y="698500"/>
                  </a:lnTo>
                  <a:lnTo>
                    <a:pt x="354330" y="758190"/>
                  </a:lnTo>
                  <a:lnTo>
                    <a:pt x="337774" y="769619"/>
                  </a:lnTo>
                  <a:lnTo>
                    <a:pt x="766038" y="769619"/>
                  </a:lnTo>
                  <a:lnTo>
                    <a:pt x="784277" y="751840"/>
                  </a:lnTo>
                  <a:lnTo>
                    <a:pt x="813396" y="715010"/>
                  </a:lnTo>
                  <a:lnTo>
                    <a:pt x="815089" y="712469"/>
                  </a:lnTo>
                  <a:lnTo>
                    <a:pt x="708469" y="712469"/>
                  </a:lnTo>
                  <a:lnTo>
                    <a:pt x="702525" y="711200"/>
                  </a:lnTo>
                  <a:lnTo>
                    <a:pt x="691081" y="690880"/>
                  </a:lnTo>
                  <a:lnTo>
                    <a:pt x="694712" y="664210"/>
                  </a:lnTo>
                  <a:lnTo>
                    <a:pt x="606818" y="664210"/>
                  </a:lnTo>
                  <a:lnTo>
                    <a:pt x="585297" y="646430"/>
                  </a:lnTo>
                  <a:lnTo>
                    <a:pt x="553674" y="601980"/>
                  </a:lnTo>
                  <a:lnTo>
                    <a:pt x="488413" y="499109"/>
                  </a:lnTo>
                  <a:lnTo>
                    <a:pt x="468922" y="474980"/>
                  </a:lnTo>
                  <a:lnTo>
                    <a:pt x="462838" y="471169"/>
                  </a:lnTo>
                  <a:lnTo>
                    <a:pt x="456501" y="462280"/>
                  </a:lnTo>
                  <a:lnTo>
                    <a:pt x="444496" y="439419"/>
                  </a:lnTo>
                  <a:close/>
                </a:path>
                <a:path w="900428" h="899160">
                  <a:moveTo>
                    <a:pt x="748158" y="706119"/>
                  </a:moveTo>
                  <a:lnTo>
                    <a:pt x="740592" y="706119"/>
                  </a:lnTo>
                  <a:lnTo>
                    <a:pt x="725525" y="708660"/>
                  </a:lnTo>
                  <a:lnTo>
                    <a:pt x="716635" y="711200"/>
                  </a:lnTo>
                  <a:lnTo>
                    <a:pt x="708469" y="712469"/>
                  </a:lnTo>
                  <a:lnTo>
                    <a:pt x="815089" y="712469"/>
                  </a:lnTo>
                  <a:lnTo>
                    <a:pt x="816781" y="709930"/>
                  </a:lnTo>
                  <a:lnTo>
                    <a:pt x="761580" y="709930"/>
                  </a:lnTo>
                  <a:lnTo>
                    <a:pt x="755497" y="708660"/>
                  </a:lnTo>
                  <a:lnTo>
                    <a:pt x="748158" y="706119"/>
                  </a:lnTo>
                  <a:close/>
                </a:path>
                <a:path w="900428" h="899160">
                  <a:moveTo>
                    <a:pt x="886717" y="557530"/>
                  </a:moveTo>
                  <a:lnTo>
                    <a:pt x="802347" y="557530"/>
                  </a:lnTo>
                  <a:lnTo>
                    <a:pt x="806818" y="561340"/>
                  </a:lnTo>
                  <a:lnTo>
                    <a:pt x="811072" y="566419"/>
                  </a:lnTo>
                  <a:lnTo>
                    <a:pt x="812647" y="568960"/>
                  </a:lnTo>
                  <a:lnTo>
                    <a:pt x="813269" y="575310"/>
                  </a:lnTo>
                  <a:lnTo>
                    <a:pt x="817295" y="619760"/>
                  </a:lnTo>
                  <a:lnTo>
                    <a:pt x="815976" y="655319"/>
                  </a:lnTo>
                  <a:lnTo>
                    <a:pt x="806592" y="684530"/>
                  </a:lnTo>
                  <a:lnTo>
                    <a:pt x="786422" y="704850"/>
                  </a:lnTo>
                  <a:lnTo>
                    <a:pt x="784174" y="707390"/>
                  </a:lnTo>
                  <a:lnTo>
                    <a:pt x="776592" y="709930"/>
                  </a:lnTo>
                  <a:lnTo>
                    <a:pt x="816781" y="709930"/>
                  </a:lnTo>
                  <a:lnTo>
                    <a:pt x="838787" y="676910"/>
                  </a:lnTo>
                  <a:lnTo>
                    <a:pt x="860178" y="635000"/>
                  </a:lnTo>
                  <a:lnTo>
                    <a:pt x="877293" y="591819"/>
                  </a:lnTo>
                  <a:lnTo>
                    <a:pt x="886717" y="557530"/>
                  </a:lnTo>
                  <a:close/>
                </a:path>
                <a:path w="900428" h="899160">
                  <a:moveTo>
                    <a:pt x="632117" y="318769"/>
                  </a:moveTo>
                  <a:lnTo>
                    <a:pt x="624344" y="318769"/>
                  </a:lnTo>
                  <a:lnTo>
                    <a:pt x="616915" y="321309"/>
                  </a:lnTo>
                  <a:lnTo>
                    <a:pt x="608050" y="330200"/>
                  </a:lnTo>
                  <a:lnTo>
                    <a:pt x="616673" y="334009"/>
                  </a:lnTo>
                  <a:lnTo>
                    <a:pt x="652713" y="353059"/>
                  </a:lnTo>
                  <a:lnTo>
                    <a:pt x="666798" y="361950"/>
                  </a:lnTo>
                  <a:lnTo>
                    <a:pt x="680351" y="372109"/>
                  </a:lnTo>
                  <a:lnTo>
                    <a:pt x="684301" y="374650"/>
                  </a:lnTo>
                  <a:lnTo>
                    <a:pt x="685063" y="375919"/>
                  </a:lnTo>
                  <a:lnTo>
                    <a:pt x="687870" y="384809"/>
                  </a:lnTo>
                  <a:lnTo>
                    <a:pt x="685634" y="387350"/>
                  </a:lnTo>
                  <a:lnTo>
                    <a:pt x="683590" y="389889"/>
                  </a:lnTo>
                  <a:lnTo>
                    <a:pt x="673927" y="416559"/>
                  </a:lnTo>
                  <a:lnTo>
                    <a:pt x="678472" y="439419"/>
                  </a:lnTo>
                  <a:lnTo>
                    <a:pt x="678396" y="463550"/>
                  </a:lnTo>
                  <a:lnTo>
                    <a:pt x="654875" y="499109"/>
                  </a:lnTo>
                  <a:lnTo>
                    <a:pt x="641531" y="535940"/>
                  </a:lnTo>
                  <a:lnTo>
                    <a:pt x="637147" y="589280"/>
                  </a:lnTo>
                  <a:lnTo>
                    <a:pt x="629613" y="637540"/>
                  </a:lnTo>
                  <a:lnTo>
                    <a:pt x="606818" y="664210"/>
                  </a:lnTo>
                  <a:lnTo>
                    <a:pt x="694712" y="664210"/>
                  </a:lnTo>
                  <a:lnTo>
                    <a:pt x="696268" y="652780"/>
                  </a:lnTo>
                  <a:lnTo>
                    <a:pt x="716326" y="609600"/>
                  </a:lnTo>
                  <a:lnTo>
                    <a:pt x="749500" y="574040"/>
                  </a:lnTo>
                  <a:lnTo>
                    <a:pt x="794029" y="557530"/>
                  </a:lnTo>
                  <a:lnTo>
                    <a:pt x="886717" y="557530"/>
                  </a:lnTo>
                  <a:lnTo>
                    <a:pt x="889858" y="546100"/>
                  </a:lnTo>
                  <a:lnTo>
                    <a:pt x="897598" y="499109"/>
                  </a:lnTo>
                  <a:lnTo>
                    <a:pt x="900239" y="449580"/>
                  </a:lnTo>
                  <a:lnTo>
                    <a:pt x="900171" y="448309"/>
                  </a:lnTo>
                  <a:lnTo>
                    <a:pt x="746571" y="448309"/>
                  </a:lnTo>
                  <a:lnTo>
                    <a:pt x="730580" y="435609"/>
                  </a:lnTo>
                  <a:lnTo>
                    <a:pt x="715722" y="411480"/>
                  </a:lnTo>
                  <a:lnTo>
                    <a:pt x="700722" y="383539"/>
                  </a:lnTo>
                  <a:lnTo>
                    <a:pt x="687011" y="359409"/>
                  </a:lnTo>
                  <a:lnTo>
                    <a:pt x="671520" y="339089"/>
                  </a:lnTo>
                  <a:lnTo>
                    <a:pt x="653479" y="323850"/>
                  </a:lnTo>
                  <a:lnTo>
                    <a:pt x="632117" y="318769"/>
                  </a:lnTo>
                  <a:close/>
                </a:path>
                <a:path w="900428" h="899160">
                  <a:moveTo>
                    <a:pt x="313439" y="170179"/>
                  </a:moveTo>
                  <a:lnTo>
                    <a:pt x="308212" y="171450"/>
                  </a:lnTo>
                  <a:lnTo>
                    <a:pt x="305638" y="176529"/>
                  </a:lnTo>
                  <a:lnTo>
                    <a:pt x="328159" y="189229"/>
                  </a:lnTo>
                  <a:lnTo>
                    <a:pt x="356547" y="207009"/>
                  </a:lnTo>
                  <a:lnTo>
                    <a:pt x="372355" y="220979"/>
                  </a:lnTo>
                  <a:lnTo>
                    <a:pt x="357136" y="228600"/>
                  </a:lnTo>
                  <a:lnTo>
                    <a:pt x="301225" y="241300"/>
                  </a:lnTo>
                  <a:lnTo>
                    <a:pt x="266030" y="270509"/>
                  </a:lnTo>
                  <a:lnTo>
                    <a:pt x="245213" y="306069"/>
                  </a:lnTo>
                  <a:lnTo>
                    <a:pt x="232436" y="335280"/>
                  </a:lnTo>
                  <a:lnTo>
                    <a:pt x="221361" y="351789"/>
                  </a:lnTo>
                  <a:lnTo>
                    <a:pt x="209788" y="355600"/>
                  </a:lnTo>
                  <a:lnTo>
                    <a:pt x="183943" y="358139"/>
                  </a:lnTo>
                  <a:lnTo>
                    <a:pt x="152322" y="358139"/>
                  </a:lnTo>
                  <a:lnTo>
                    <a:pt x="137683" y="360680"/>
                  </a:lnTo>
                  <a:lnTo>
                    <a:pt x="129184" y="367030"/>
                  </a:lnTo>
                  <a:lnTo>
                    <a:pt x="129044" y="381000"/>
                  </a:lnTo>
                  <a:lnTo>
                    <a:pt x="152758" y="386080"/>
                  </a:lnTo>
                  <a:lnTo>
                    <a:pt x="169317" y="401319"/>
                  </a:lnTo>
                  <a:lnTo>
                    <a:pt x="183003" y="424180"/>
                  </a:lnTo>
                  <a:lnTo>
                    <a:pt x="198094" y="452119"/>
                  </a:lnTo>
                  <a:lnTo>
                    <a:pt x="243045" y="439419"/>
                  </a:lnTo>
                  <a:lnTo>
                    <a:pt x="444496" y="439419"/>
                  </a:lnTo>
                  <a:lnTo>
                    <a:pt x="434491" y="420369"/>
                  </a:lnTo>
                  <a:lnTo>
                    <a:pt x="419087" y="383539"/>
                  </a:lnTo>
                  <a:lnTo>
                    <a:pt x="414370" y="345439"/>
                  </a:lnTo>
                  <a:lnTo>
                    <a:pt x="428155" y="309880"/>
                  </a:lnTo>
                  <a:lnTo>
                    <a:pt x="446811" y="297180"/>
                  </a:lnTo>
                  <a:lnTo>
                    <a:pt x="533890" y="297180"/>
                  </a:lnTo>
                  <a:lnTo>
                    <a:pt x="546709" y="287019"/>
                  </a:lnTo>
                  <a:lnTo>
                    <a:pt x="426504" y="287019"/>
                  </a:lnTo>
                  <a:lnTo>
                    <a:pt x="407908" y="278130"/>
                  </a:lnTo>
                  <a:lnTo>
                    <a:pt x="409549" y="251459"/>
                  </a:lnTo>
                  <a:lnTo>
                    <a:pt x="422296" y="215900"/>
                  </a:lnTo>
                  <a:lnTo>
                    <a:pt x="437019" y="185419"/>
                  </a:lnTo>
                  <a:lnTo>
                    <a:pt x="437686" y="184150"/>
                  </a:lnTo>
                  <a:lnTo>
                    <a:pt x="345439" y="184150"/>
                  </a:lnTo>
                  <a:lnTo>
                    <a:pt x="329450" y="177800"/>
                  </a:lnTo>
                  <a:lnTo>
                    <a:pt x="320718" y="173989"/>
                  </a:lnTo>
                  <a:lnTo>
                    <a:pt x="313439" y="170179"/>
                  </a:lnTo>
                  <a:close/>
                </a:path>
                <a:path w="900428" h="899160">
                  <a:moveTo>
                    <a:pt x="799781" y="361950"/>
                  </a:moveTo>
                  <a:lnTo>
                    <a:pt x="790973" y="386080"/>
                  </a:lnTo>
                  <a:lnTo>
                    <a:pt x="780715" y="420369"/>
                  </a:lnTo>
                  <a:lnTo>
                    <a:pt x="764971" y="444500"/>
                  </a:lnTo>
                  <a:lnTo>
                    <a:pt x="746571" y="448309"/>
                  </a:lnTo>
                  <a:lnTo>
                    <a:pt x="900171" y="448309"/>
                  </a:lnTo>
                  <a:lnTo>
                    <a:pt x="898614" y="419100"/>
                  </a:lnTo>
                  <a:lnTo>
                    <a:pt x="844943" y="419100"/>
                  </a:lnTo>
                  <a:lnTo>
                    <a:pt x="823084" y="416559"/>
                  </a:lnTo>
                  <a:lnTo>
                    <a:pt x="816319" y="405130"/>
                  </a:lnTo>
                  <a:lnTo>
                    <a:pt x="815423" y="388619"/>
                  </a:lnTo>
                  <a:lnTo>
                    <a:pt x="811174" y="369569"/>
                  </a:lnTo>
                  <a:lnTo>
                    <a:pt x="799781" y="361950"/>
                  </a:lnTo>
                  <a:close/>
                </a:path>
                <a:path w="900428" h="899160">
                  <a:moveTo>
                    <a:pt x="751707" y="115569"/>
                  </a:moveTo>
                  <a:lnTo>
                    <a:pt x="637073" y="115569"/>
                  </a:lnTo>
                  <a:lnTo>
                    <a:pt x="674804" y="121919"/>
                  </a:lnTo>
                  <a:lnTo>
                    <a:pt x="709858" y="137159"/>
                  </a:lnTo>
                  <a:lnTo>
                    <a:pt x="770857" y="184150"/>
                  </a:lnTo>
                  <a:lnTo>
                    <a:pt x="796262" y="217169"/>
                  </a:lnTo>
                  <a:lnTo>
                    <a:pt x="817910" y="256539"/>
                  </a:lnTo>
                  <a:lnTo>
                    <a:pt x="835532" y="299719"/>
                  </a:lnTo>
                  <a:lnTo>
                    <a:pt x="848858" y="347980"/>
                  </a:lnTo>
                  <a:lnTo>
                    <a:pt x="857618" y="400050"/>
                  </a:lnTo>
                  <a:lnTo>
                    <a:pt x="858240" y="406400"/>
                  </a:lnTo>
                  <a:lnTo>
                    <a:pt x="859828" y="412750"/>
                  </a:lnTo>
                  <a:lnTo>
                    <a:pt x="856996" y="415289"/>
                  </a:lnTo>
                  <a:lnTo>
                    <a:pt x="853757" y="417830"/>
                  </a:lnTo>
                  <a:lnTo>
                    <a:pt x="848525" y="417830"/>
                  </a:lnTo>
                  <a:lnTo>
                    <a:pt x="844943" y="419100"/>
                  </a:lnTo>
                  <a:lnTo>
                    <a:pt x="898614" y="419100"/>
                  </a:lnTo>
                  <a:lnTo>
                    <a:pt x="897598" y="400050"/>
                  </a:lnTo>
                  <a:lnTo>
                    <a:pt x="889858" y="353059"/>
                  </a:lnTo>
                  <a:lnTo>
                    <a:pt x="877293" y="307339"/>
                  </a:lnTo>
                  <a:lnTo>
                    <a:pt x="860178" y="264159"/>
                  </a:lnTo>
                  <a:lnTo>
                    <a:pt x="838787" y="222250"/>
                  </a:lnTo>
                  <a:lnTo>
                    <a:pt x="813396" y="184150"/>
                  </a:lnTo>
                  <a:lnTo>
                    <a:pt x="784277" y="148589"/>
                  </a:lnTo>
                  <a:lnTo>
                    <a:pt x="751707" y="115569"/>
                  </a:lnTo>
                  <a:close/>
                </a:path>
                <a:path w="900428" h="899160">
                  <a:moveTo>
                    <a:pt x="533890" y="297180"/>
                  </a:moveTo>
                  <a:lnTo>
                    <a:pt x="446811" y="297180"/>
                  </a:lnTo>
                  <a:lnTo>
                    <a:pt x="453872" y="299719"/>
                  </a:lnTo>
                  <a:lnTo>
                    <a:pt x="460756" y="300989"/>
                  </a:lnTo>
                  <a:lnTo>
                    <a:pt x="486135" y="303530"/>
                  </a:lnTo>
                  <a:lnTo>
                    <a:pt x="507833" y="306069"/>
                  </a:lnTo>
                  <a:lnTo>
                    <a:pt x="527480" y="302259"/>
                  </a:lnTo>
                  <a:lnTo>
                    <a:pt x="533890" y="297180"/>
                  </a:lnTo>
                  <a:close/>
                </a:path>
                <a:path w="900428" h="899160">
                  <a:moveTo>
                    <a:pt x="494684" y="279400"/>
                  </a:moveTo>
                  <a:lnTo>
                    <a:pt x="466746" y="281939"/>
                  </a:lnTo>
                  <a:lnTo>
                    <a:pt x="426504" y="287019"/>
                  </a:lnTo>
                  <a:lnTo>
                    <a:pt x="546709" y="287019"/>
                  </a:lnTo>
                  <a:lnTo>
                    <a:pt x="518583" y="280669"/>
                  </a:lnTo>
                  <a:lnTo>
                    <a:pt x="494684" y="279400"/>
                  </a:lnTo>
                  <a:close/>
                </a:path>
                <a:path w="900428" h="899160">
                  <a:moveTo>
                    <a:pt x="708229" y="81279"/>
                  </a:moveTo>
                  <a:lnTo>
                    <a:pt x="339520" y="81279"/>
                  </a:lnTo>
                  <a:lnTo>
                    <a:pt x="368848" y="96519"/>
                  </a:lnTo>
                  <a:lnTo>
                    <a:pt x="380390" y="133350"/>
                  </a:lnTo>
                  <a:lnTo>
                    <a:pt x="373602" y="168909"/>
                  </a:lnTo>
                  <a:lnTo>
                    <a:pt x="361054" y="182879"/>
                  </a:lnTo>
                  <a:lnTo>
                    <a:pt x="345439" y="184150"/>
                  </a:lnTo>
                  <a:lnTo>
                    <a:pt x="437686" y="184150"/>
                  </a:lnTo>
                  <a:lnTo>
                    <a:pt x="439685" y="180339"/>
                  </a:lnTo>
                  <a:lnTo>
                    <a:pt x="442618" y="172719"/>
                  </a:lnTo>
                  <a:lnTo>
                    <a:pt x="445769" y="166369"/>
                  </a:lnTo>
                  <a:lnTo>
                    <a:pt x="449084" y="160019"/>
                  </a:lnTo>
                  <a:lnTo>
                    <a:pt x="450570" y="158750"/>
                  </a:lnTo>
                  <a:lnTo>
                    <a:pt x="490099" y="158750"/>
                  </a:lnTo>
                  <a:lnTo>
                    <a:pt x="509708" y="149859"/>
                  </a:lnTo>
                  <a:lnTo>
                    <a:pt x="533051" y="134619"/>
                  </a:lnTo>
                  <a:lnTo>
                    <a:pt x="554659" y="124459"/>
                  </a:lnTo>
                  <a:lnTo>
                    <a:pt x="596935" y="115569"/>
                  </a:lnTo>
                  <a:lnTo>
                    <a:pt x="751707" y="115569"/>
                  </a:lnTo>
                  <a:lnTo>
                    <a:pt x="715959" y="86359"/>
                  </a:lnTo>
                  <a:lnTo>
                    <a:pt x="708229" y="81279"/>
                  </a:lnTo>
                  <a:close/>
                </a:path>
                <a:path w="900428" h="899160">
                  <a:moveTo>
                    <a:pt x="490099" y="158750"/>
                  </a:moveTo>
                  <a:lnTo>
                    <a:pt x="450570" y="158750"/>
                  </a:lnTo>
                  <a:lnTo>
                    <a:pt x="455079" y="160019"/>
                  </a:lnTo>
                  <a:lnTo>
                    <a:pt x="457288" y="161289"/>
                  </a:lnTo>
                  <a:lnTo>
                    <a:pt x="484497" y="161289"/>
                  </a:lnTo>
                  <a:lnTo>
                    <a:pt x="490099" y="158750"/>
                  </a:lnTo>
                  <a:close/>
                </a:path>
                <a:path w="900428" h="899160">
                  <a:moveTo>
                    <a:pt x="295360" y="106679"/>
                  </a:moveTo>
                  <a:lnTo>
                    <a:pt x="262813" y="106679"/>
                  </a:lnTo>
                  <a:lnTo>
                    <a:pt x="279483" y="121919"/>
                  </a:lnTo>
                  <a:lnTo>
                    <a:pt x="289752" y="128269"/>
                  </a:lnTo>
                  <a:lnTo>
                    <a:pt x="294812" y="120650"/>
                  </a:lnTo>
                  <a:lnTo>
                    <a:pt x="295360" y="106679"/>
                  </a:lnTo>
                  <a:close/>
                </a:path>
              </a:pathLst>
            </a:custGeom>
            <a:solidFill>
              <a:srgbClr val="5EC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3141304" y="1395173"/>
              <a:ext cx="112623" cy="112598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3436971" y="1673702"/>
              <a:ext cx="112623" cy="112598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3545180" y="1328846"/>
              <a:ext cx="112623" cy="112598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2839440" y="1254188"/>
              <a:ext cx="1093470" cy="867410"/>
            </a:xfrm>
            <a:custGeom>
              <a:avLst/>
              <a:gdLst/>
              <a:ahLst/>
              <a:cxnLst/>
              <a:rect l="l" t="t" r="r" b="b"/>
              <a:pathLst>
                <a:path w="1093470" h="867410">
                  <a:moveTo>
                    <a:pt x="9588" y="327418"/>
                  </a:moveTo>
                  <a:lnTo>
                    <a:pt x="9448" y="322237"/>
                  </a:lnTo>
                  <a:lnTo>
                    <a:pt x="7277" y="320141"/>
                  </a:lnTo>
                  <a:lnTo>
                    <a:pt x="4660" y="320141"/>
                  </a:lnTo>
                  <a:lnTo>
                    <a:pt x="2070" y="320128"/>
                  </a:lnTo>
                  <a:lnTo>
                    <a:pt x="0" y="322262"/>
                  </a:lnTo>
                  <a:lnTo>
                    <a:pt x="139" y="327545"/>
                  </a:lnTo>
                  <a:lnTo>
                    <a:pt x="2311" y="329641"/>
                  </a:lnTo>
                  <a:lnTo>
                    <a:pt x="7518" y="329552"/>
                  </a:lnTo>
                  <a:lnTo>
                    <a:pt x="9588" y="327418"/>
                  </a:lnTo>
                  <a:close/>
                </a:path>
                <a:path w="1093470" h="867410">
                  <a:moveTo>
                    <a:pt x="10071" y="294119"/>
                  </a:moveTo>
                  <a:lnTo>
                    <a:pt x="7988" y="291896"/>
                  </a:lnTo>
                  <a:lnTo>
                    <a:pt x="5422" y="291757"/>
                  </a:lnTo>
                  <a:lnTo>
                    <a:pt x="2781" y="291630"/>
                  </a:lnTo>
                  <a:lnTo>
                    <a:pt x="622" y="293649"/>
                  </a:lnTo>
                  <a:lnTo>
                    <a:pt x="571" y="296291"/>
                  </a:lnTo>
                  <a:lnTo>
                    <a:pt x="495" y="298932"/>
                  </a:lnTo>
                  <a:lnTo>
                    <a:pt x="2552" y="301142"/>
                  </a:lnTo>
                  <a:lnTo>
                    <a:pt x="5156" y="301218"/>
                  </a:lnTo>
                  <a:lnTo>
                    <a:pt x="7759" y="301320"/>
                  </a:lnTo>
                  <a:lnTo>
                    <a:pt x="9931" y="299288"/>
                  </a:lnTo>
                  <a:lnTo>
                    <a:pt x="10071" y="294119"/>
                  </a:lnTo>
                  <a:close/>
                </a:path>
                <a:path w="1093470" h="867410">
                  <a:moveTo>
                    <a:pt x="10693" y="355536"/>
                  </a:moveTo>
                  <a:lnTo>
                    <a:pt x="10299" y="350367"/>
                  </a:lnTo>
                  <a:lnTo>
                    <a:pt x="8026" y="348386"/>
                  </a:lnTo>
                  <a:lnTo>
                    <a:pt x="5422" y="348526"/>
                  </a:lnTo>
                  <a:lnTo>
                    <a:pt x="2832" y="348653"/>
                  </a:lnTo>
                  <a:lnTo>
                    <a:pt x="863" y="350888"/>
                  </a:lnTo>
                  <a:lnTo>
                    <a:pt x="1282" y="356158"/>
                  </a:lnTo>
                  <a:lnTo>
                    <a:pt x="3543" y="358140"/>
                  </a:lnTo>
                  <a:lnTo>
                    <a:pt x="8750" y="357771"/>
                  </a:lnTo>
                  <a:lnTo>
                    <a:pt x="10693" y="355536"/>
                  </a:lnTo>
                  <a:close/>
                </a:path>
                <a:path w="1093470" h="867410">
                  <a:moveTo>
                    <a:pt x="12077" y="266039"/>
                  </a:moveTo>
                  <a:lnTo>
                    <a:pt x="10185" y="263728"/>
                  </a:lnTo>
                  <a:lnTo>
                    <a:pt x="7620" y="263461"/>
                  </a:lnTo>
                  <a:lnTo>
                    <a:pt x="5016" y="263194"/>
                  </a:lnTo>
                  <a:lnTo>
                    <a:pt x="2692" y="265099"/>
                  </a:lnTo>
                  <a:lnTo>
                    <a:pt x="2514" y="267728"/>
                  </a:lnTo>
                  <a:lnTo>
                    <a:pt x="2311" y="270370"/>
                  </a:lnTo>
                  <a:lnTo>
                    <a:pt x="4254" y="272681"/>
                  </a:lnTo>
                  <a:lnTo>
                    <a:pt x="6845" y="272884"/>
                  </a:lnTo>
                  <a:lnTo>
                    <a:pt x="9448" y="273113"/>
                  </a:lnTo>
                  <a:lnTo>
                    <a:pt x="11709" y="271208"/>
                  </a:lnTo>
                  <a:lnTo>
                    <a:pt x="11912" y="268630"/>
                  </a:lnTo>
                  <a:lnTo>
                    <a:pt x="12077" y="266039"/>
                  </a:lnTo>
                  <a:close/>
                </a:path>
                <a:path w="1093470" h="867410">
                  <a:moveTo>
                    <a:pt x="13246" y="383552"/>
                  </a:moveTo>
                  <a:lnTo>
                    <a:pt x="12598" y="378409"/>
                  </a:lnTo>
                  <a:lnTo>
                    <a:pt x="10223" y="376555"/>
                  </a:lnTo>
                  <a:lnTo>
                    <a:pt x="7620" y="376821"/>
                  </a:lnTo>
                  <a:lnTo>
                    <a:pt x="5041" y="377088"/>
                  </a:lnTo>
                  <a:lnTo>
                    <a:pt x="3200" y="379425"/>
                  </a:lnTo>
                  <a:lnTo>
                    <a:pt x="3860" y="384657"/>
                  </a:lnTo>
                  <a:lnTo>
                    <a:pt x="6248" y="386524"/>
                  </a:lnTo>
                  <a:lnTo>
                    <a:pt x="11404" y="385889"/>
                  </a:lnTo>
                  <a:lnTo>
                    <a:pt x="13246" y="383552"/>
                  </a:lnTo>
                  <a:close/>
                </a:path>
                <a:path w="1093470" h="867410">
                  <a:moveTo>
                    <a:pt x="15570" y="238112"/>
                  </a:moveTo>
                  <a:lnTo>
                    <a:pt x="13919" y="235737"/>
                  </a:lnTo>
                  <a:lnTo>
                    <a:pt x="11328" y="235318"/>
                  </a:lnTo>
                  <a:lnTo>
                    <a:pt x="8775" y="234911"/>
                  </a:lnTo>
                  <a:lnTo>
                    <a:pt x="6235" y="236677"/>
                  </a:lnTo>
                  <a:lnTo>
                    <a:pt x="5956" y="239306"/>
                  </a:lnTo>
                  <a:lnTo>
                    <a:pt x="5626" y="241922"/>
                  </a:lnTo>
                  <a:lnTo>
                    <a:pt x="7454" y="244348"/>
                  </a:lnTo>
                  <a:lnTo>
                    <a:pt x="10033" y="244690"/>
                  </a:lnTo>
                  <a:lnTo>
                    <a:pt x="12611" y="245059"/>
                  </a:lnTo>
                  <a:lnTo>
                    <a:pt x="14960" y="243268"/>
                  </a:lnTo>
                  <a:lnTo>
                    <a:pt x="15290" y="240677"/>
                  </a:lnTo>
                  <a:lnTo>
                    <a:pt x="15570" y="238112"/>
                  </a:lnTo>
                  <a:close/>
                </a:path>
                <a:path w="1093470" h="867410">
                  <a:moveTo>
                    <a:pt x="17272" y="411378"/>
                  </a:moveTo>
                  <a:lnTo>
                    <a:pt x="16370" y="406285"/>
                  </a:lnTo>
                  <a:lnTo>
                    <a:pt x="13906" y="404545"/>
                  </a:lnTo>
                  <a:lnTo>
                    <a:pt x="11328" y="404952"/>
                  </a:lnTo>
                  <a:lnTo>
                    <a:pt x="8763" y="405358"/>
                  </a:lnTo>
                  <a:lnTo>
                    <a:pt x="7035" y="407784"/>
                  </a:lnTo>
                  <a:lnTo>
                    <a:pt x="7975" y="412978"/>
                  </a:lnTo>
                  <a:lnTo>
                    <a:pt x="10439" y="414718"/>
                  </a:lnTo>
                  <a:lnTo>
                    <a:pt x="15570" y="413816"/>
                  </a:lnTo>
                  <a:lnTo>
                    <a:pt x="17272" y="411378"/>
                  </a:lnTo>
                  <a:close/>
                </a:path>
                <a:path w="1093470" h="867410">
                  <a:moveTo>
                    <a:pt x="20586" y="210413"/>
                  </a:moveTo>
                  <a:lnTo>
                    <a:pt x="19062" y="207949"/>
                  </a:lnTo>
                  <a:lnTo>
                    <a:pt x="16497" y="207403"/>
                  </a:lnTo>
                  <a:lnTo>
                    <a:pt x="13970" y="206870"/>
                  </a:lnTo>
                  <a:lnTo>
                    <a:pt x="11328" y="208495"/>
                  </a:lnTo>
                  <a:lnTo>
                    <a:pt x="10401" y="213677"/>
                  </a:lnTo>
                  <a:lnTo>
                    <a:pt x="12103" y="216192"/>
                  </a:lnTo>
                  <a:lnTo>
                    <a:pt x="17195" y="217170"/>
                  </a:lnTo>
                  <a:lnTo>
                    <a:pt x="19659" y="215519"/>
                  </a:lnTo>
                  <a:lnTo>
                    <a:pt x="20586" y="210413"/>
                  </a:lnTo>
                  <a:close/>
                </a:path>
                <a:path w="1093470" h="867410">
                  <a:moveTo>
                    <a:pt x="22745" y="438988"/>
                  </a:moveTo>
                  <a:lnTo>
                    <a:pt x="22174" y="436460"/>
                  </a:lnTo>
                  <a:lnTo>
                    <a:pt x="21577" y="433946"/>
                  </a:lnTo>
                  <a:lnTo>
                    <a:pt x="19050" y="432333"/>
                  </a:lnTo>
                  <a:lnTo>
                    <a:pt x="16497" y="432866"/>
                  </a:lnTo>
                  <a:lnTo>
                    <a:pt x="13944" y="433412"/>
                  </a:lnTo>
                  <a:lnTo>
                    <a:pt x="12344" y="435927"/>
                  </a:lnTo>
                  <a:lnTo>
                    <a:pt x="12954" y="438505"/>
                  </a:lnTo>
                  <a:lnTo>
                    <a:pt x="13538" y="441071"/>
                  </a:lnTo>
                  <a:lnTo>
                    <a:pt x="16090" y="442683"/>
                  </a:lnTo>
                  <a:lnTo>
                    <a:pt x="21158" y="441502"/>
                  </a:lnTo>
                  <a:lnTo>
                    <a:pt x="22745" y="438988"/>
                  </a:lnTo>
                  <a:close/>
                </a:path>
                <a:path w="1093470" h="867410">
                  <a:moveTo>
                    <a:pt x="27101" y="183045"/>
                  </a:moveTo>
                  <a:lnTo>
                    <a:pt x="25628" y="180479"/>
                  </a:lnTo>
                  <a:lnTo>
                    <a:pt x="23114" y="179806"/>
                  </a:lnTo>
                  <a:lnTo>
                    <a:pt x="20586" y="179133"/>
                  </a:lnTo>
                  <a:lnTo>
                    <a:pt x="17970" y="180632"/>
                  </a:lnTo>
                  <a:lnTo>
                    <a:pt x="17246" y="183184"/>
                  </a:lnTo>
                  <a:lnTo>
                    <a:pt x="16624" y="185737"/>
                  </a:lnTo>
                  <a:lnTo>
                    <a:pt x="18224" y="188328"/>
                  </a:lnTo>
                  <a:lnTo>
                    <a:pt x="23279" y="189585"/>
                  </a:lnTo>
                  <a:lnTo>
                    <a:pt x="25781" y="188048"/>
                  </a:lnTo>
                  <a:lnTo>
                    <a:pt x="26390" y="185521"/>
                  </a:lnTo>
                  <a:lnTo>
                    <a:pt x="27101" y="183045"/>
                  </a:lnTo>
                  <a:close/>
                </a:path>
                <a:path w="1093470" h="867410">
                  <a:moveTo>
                    <a:pt x="29667" y="459803"/>
                  </a:moveTo>
                  <a:lnTo>
                    <a:pt x="19126" y="459803"/>
                  </a:lnTo>
                  <a:lnTo>
                    <a:pt x="19126" y="470090"/>
                  </a:lnTo>
                  <a:lnTo>
                    <a:pt x="29667" y="470090"/>
                  </a:lnTo>
                  <a:lnTo>
                    <a:pt x="29667" y="459803"/>
                  </a:lnTo>
                  <a:close/>
                </a:path>
                <a:path w="1093470" h="867410">
                  <a:moveTo>
                    <a:pt x="35013" y="156032"/>
                  </a:moveTo>
                  <a:lnTo>
                    <a:pt x="33667" y="153403"/>
                  </a:lnTo>
                  <a:lnTo>
                    <a:pt x="31191" y="152590"/>
                  </a:lnTo>
                  <a:lnTo>
                    <a:pt x="28714" y="151777"/>
                  </a:lnTo>
                  <a:lnTo>
                    <a:pt x="26009" y="153162"/>
                  </a:lnTo>
                  <a:lnTo>
                    <a:pt x="25171" y="155651"/>
                  </a:lnTo>
                  <a:lnTo>
                    <a:pt x="24282" y="158140"/>
                  </a:lnTo>
                  <a:lnTo>
                    <a:pt x="25831" y="160858"/>
                  </a:lnTo>
                  <a:lnTo>
                    <a:pt x="30810" y="162356"/>
                  </a:lnTo>
                  <a:lnTo>
                    <a:pt x="33299" y="160934"/>
                  </a:lnTo>
                  <a:lnTo>
                    <a:pt x="34175" y="158483"/>
                  </a:lnTo>
                  <a:lnTo>
                    <a:pt x="35013" y="156032"/>
                  </a:lnTo>
                  <a:close/>
                </a:path>
                <a:path w="1093470" h="867410">
                  <a:moveTo>
                    <a:pt x="44323" y="129489"/>
                  </a:moveTo>
                  <a:lnTo>
                    <a:pt x="43116" y="126784"/>
                  </a:lnTo>
                  <a:lnTo>
                    <a:pt x="40690" y="125844"/>
                  </a:lnTo>
                  <a:lnTo>
                    <a:pt x="38252" y="124904"/>
                  </a:lnTo>
                  <a:lnTo>
                    <a:pt x="35496" y="126136"/>
                  </a:lnTo>
                  <a:lnTo>
                    <a:pt x="34531" y="128587"/>
                  </a:lnTo>
                  <a:lnTo>
                    <a:pt x="33540" y="131038"/>
                  </a:lnTo>
                  <a:lnTo>
                    <a:pt x="34785" y="133769"/>
                  </a:lnTo>
                  <a:lnTo>
                    <a:pt x="37261" y="134658"/>
                  </a:lnTo>
                  <a:lnTo>
                    <a:pt x="39674" y="135547"/>
                  </a:lnTo>
                  <a:lnTo>
                    <a:pt x="42405" y="134302"/>
                  </a:lnTo>
                  <a:lnTo>
                    <a:pt x="44323" y="129489"/>
                  </a:lnTo>
                  <a:close/>
                </a:path>
                <a:path w="1093470" h="867410">
                  <a:moveTo>
                    <a:pt x="47764" y="522859"/>
                  </a:moveTo>
                  <a:lnTo>
                    <a:pt x="37071" y="522859"/>
                  </a:lnTo>
                  <a:lnTo>
                    <a:pt x="37071" y="524205"/>
                  </a:lnTo>
                  <a:lnTo>
                    <a:pt x="47764" y="524205"/>
                  </a:lnTo>
                  <a:lnTo>
                    <a:pt x="47764" y="522859"/>
                  </a:lnTo>
                  <a:close/>
                </a:path>
                <a:path w="1093470" h="867410">
                  <a:moveTo>
                    <a:pt x="55016" y="103466"/>
                  </a:moveTo>
                  <a:lnTo>
                    <a:pt x="53936" y="100698"/>
                  </a:lnTo>
                  <a:lnTo>
                    <a:pt x="51562" y="99631"/>
                  </a:lnTo>
                  <a:lnTo>
                    <a:pt x="49199" y="98564"/>
                  </a:lnTo>
                  <a:lnTo>
                    <a:pt x="46367" y="99656"/>
                  </a:lnTo>
                  <a:lnTo>
                    <a:pt x="44196" y="104457"/>
                  </a:lnTo>
                  <a:lnTo>
                    <a:pt x="45262" y="107251"/>
                  </a:lnTo>
                  <a:lnTo>
                    <a:pt x="50063" y="109270"/>
                  </a:lnTo>
                  <a:lnTo>
                    <a:pt x="52870" y="108178"/>
                  </a:lnTo>
                  <a:lnTo>
                    <a:pt x="55016" y="103466"/>
                  </a:lnTo>
                  <a:close/>
                </a:path>
                <a:path w="1093470" h="867410">
                  <a:moveTo>
                    <a:pt x="58877" y="545350"/>
                  </a:moveTo>
                  <a:lnTo>
                    <a:pt x="56730" y="540639"/>
                  </a:lnTo>
                  <a:lnTo>
                    <a:pt x="53936" y="539584"/>
                  </a:lnTo>
                  <a:lnTo>
                    <a:pt x="51562" y="540639"/>
                  </a:lnTo>
                  <a:lnTo>
                    <a:pt x="49199" y="541693"/>
                  </a:lnTo>
                  <a:lnTo>
                    <a:pt x="48133" y="544499"/>
                  </a:lnTo>
                  <a:lnTo>
                    <a:pt x="50304" y="549325"/>
                  </a:lnTo>
                  <a:lnTo>
                    <a:pt x="53098" y="550367"/>
                  </a:lnTo>
                  <a:lnTo>
                    <a:pt x="57823" y="548157"/>
                  </a:lnTo>
                  <a:lnTo>
                    <a:pt x="58877" y="545350"/>
                  </a:lnTo>
                  <a:close/>
                </a:path>
                <a:path w="1093470" h="867410">
                  <a:moveTo>
                    <a:pt x="67056" y="78054"/>
                  </a:moveTo>
                  <a:lnTo>
                    <a:pt x="66116" y="75222"/>
                  </a:lnTo>
                  <a:lnTo>
                    <a:pt x="63792" y="74028"/>
                  </a:lnTo>
                  <a:lnTo>
                    <a:pt x="61480" y="72847"/>
                  </a:lnTo>
                  <a:lnTo>
                    <a:pt x="58623" y="73774"/>
                  </a:lnTo>
                  <a:lnTo>
                    <a:pt x="56222" y="78498"/>
                  </a:lnTo>
                  <a:lnTo>
                    <a:pt x="57137" y="81318"/>
                  </a:lnTo>
                  <a:lnTo>
                    <a:pt x="61836" y="83604"/>
                  </a:lnTo>
                  <a:lnTo>
                    <a:pt x="64681" y="82651"/>
                  </a:lnTo>
                  <a:lnTo>
                    <a:pt x="67056" y="78054"/>
                  </a:lnTo>
                  <a:close/>
                </a:path>
                <a:path w="1093470" h="867410">
                  <a:moveTo>
                    <a:pt x="71323" y="570572"/>
                  </a:moveTo>
                  <a:lnTo>
                    <a:pt x="68973" y="565962"/>
                  </a:lnTo>
                  <a:lnTo>
                    <a:pt x="66116" y="565061"/>
                  </a:lnTo>
                  <a:lnTo>
                    <a:pt x="63792" y="566242"/>
                  </a:lnTo>
                  <a:lnTo>
                    <a:pt x="61480" y="567410"/>
                  </a:lnTo>
                  <a:lnTo>
                    <a:pt x="60566" y="570280"/>
                  </a:lnTo>
                  <a:lnTo>
                    <a:pt x="62979" y="574979"/>
                  </a:lnTo>
                  <a:lnTo>
                    <a:pt x="65811" y="575894"/>
                  </a:lnTo>
                  <a:lnTo>
                    <a:pt x="70396" y="573430"/>
                  </a:lnTo>
                  <a:lnTo>
                    <a:pt x="71323" y="570572"/>
                  </a:lnTo>
                  <a:close/>
                </a:path>
                <a:path w="1093470" h="867410">
                  <a:moveTo>
                    <a:pt x="80403" y="53289"/>
                  </a:moveTo>
                  <a:lnTo>
                    <a:pt x="79603" y="50406"/>
                  </a:lnTo>
                  <a:lnTo>
                    <a:pt x="77355" y="49098"/>
                  </a:lnTo>
                  <a:lnTo>
                    <a:pt x="75107" y="47790"/>
                  </a:lnTo>
                  <a:lnTo>
                    <a:pt x="72212" y="48590"/>
                  </a:lnTo>
                  <a:lnTo>
                    <a:pt x="70904" y="50888"/>
                  </a:lnTo>
                  <a:lnTo>
                    <a:pt x="69570" y="53174"/>
                  </a:lnTo>
                  <a:lnTo>
                    <a:pt x="70370" y="56045"/>
                  </a:lnTo>
                  <a:lnTo>
                    <a:pt x="74904" y="58572"/>
                  </a:lnTo>
                  <a:lnTo>
                    <a:pt x="77825" y="57785"/>
                  </a:lnTo>
                  <a:lnTo>
                    <a:pt x="80403" y="53289"/>
                  </a:lnTo>
                  <a:close/>
                </a:path>
                <a:path w="1093470" h="867410">
                  <a:moveTo>
                    <a:pt x="85064" y="595122"/>
                  </a:moveTo>
                  <a:lnTo>
                    <a:pt x="83781" y="592861"/>
                  </a:lnTo>
                  <a:lnTo>
                    <a:pt x="82486" y="590626"/>
                  </a:lnTo>
                  <a:lnTo>
                    <a:pt x="79616" y="589864"/>
                  </a:lnTo>
                  <a:lnTo>
                    <a:pt x="77355" y="591172"/>
                  </a:lnTo>
                  <a:lnTo>
                    <a:pt x="75107" y="592480"/>
                  </a:lnTo>
                  <a:lnTo>
                    <a:pt x="74345" y="595376"/>
                  </a:lnTo>
                  <a:lnTo>
                    <a:pt x="76962" y="599960"/>
                  </a:lnTo>
                  <a:lnTo>
                    <a:pt x="79844" y="600722"/>
                  </a:lnTo>
                  <a:lnTo>
                    <a:pt x="84302" y="598017"/>
                  </a:lnTo>
                  <a:lnTo>
                    <a:pt x="85064" y="595122"/>
                  </a:lnTo>
                  <a:close/>
                </a:path>
                <a:path w="1093470" h="867410">
                  <a:moveTo>
                    <a:pt x="95021" y="29260"/>
                  </a:moveTo>
                  <a:lnTo>
                    <a:pt x="94373" y="26352"/>
                  </a:lnTo>
                  <a:lnTo>
                    <a:pt x="92202" y="24917"/>
                  </a:lnTo>
                  <a:lnTo>
                    <a:pt x="90017" y="23495"/>
                  </a:lnTo>
                  <a:lnTo>
                    <a:pt x="87096" y="24142"/>
                  </a:lnTo>
                  <a:lnTo>
                    <a:pt x="84239" y="28587"/>
                  </a:lnTo>
                  <a:lnTo>
                    <a:pt x="84886" y="31508"/>
                  </a:lnTo>
                  <a:lnTo>
                    <a:pt x="89306" y="34264"/>
                  </a:lnTo>
                  <a:lnTo>
                    <a:pt x="92227" y="33616"/>
                  </a:lnTo>
                  <a:lnTo>
                    <a:pt x="95021" y="29260"/>
                  </a:lnTo>
                  <a:close/>
                </a:path>
                <a:path w="1093470" h="867410">
                  <a:moveTo>
                    <a:pt x="100076" y="618909"/>
                  </a:moveTo>
                  <a:lnTo>
                    <a:pt x="97294" y="614553"/>
                  </a:lnTo>
                  <a:lnTo>
                    <a:pt x="94373" y="613930"/>
                  </a:lnTo>
                  <a:lnTo>
                    <a:pt x="92202" y="615353"/>
                  </a:lnTo>
                  <a:lnTo>
                    <a:pt x="90017" y="616775"/>
                  </a:lnTo>
                  <a:lnTo>
                    <a:pt x="89395" y="619721"/>
                  </a:lnTo>
                  <a:lnTo>
                    <a:pt x="92252" y="624166"/>
                  </a:lnTo>
                  <a:lnTo>
                    <a:pt x="95148" y="624776"/>
                  </a:lnTo>
                  <a:lnTo>
                    <a:pt x="99466" y="621855"/>
                  </a:lnTo>
                  <a:lnTo>
                    <a:pt x="100076" y="618909"/>
                  </a:lnTo>
                  <a:close/>
                </a:path>
                <a:path w="1093470" h="867410">
                  <a:moveTo>
                    <a:pt x="110883" y="6019"/>
                  </a:moveTo>
                  <a:lnTo>
                    <a:pt x="110388" y="3073"/>
                  </a:lnTo>
                  <a:lnTo>
                    <a:pt x="108280" y="1536"/>
                  </a:lnTo>
                  <a:lnTo>
                    <a:pt x="106184" y="0"/>
                  </a:lnTo>
                  <a:lnTo>
                    <a:pt x="103238" y="495"/>
                  </a:lnTo>
                  <a:lnTo>
                    <a:pt x="100177" y="4787"/>
                  </a:lnTo>
                  <a:lnTo>
                    <a:pt x="100672" y="7759"/>
                  </a:lnTo>
                  <a:lnTo>
                    <a:pt x="104927" y="10744"/>
                  </a:lnTo>
                  <a:lnTo>
                    <a:pt x="107886" y="10236"/>
                  </a:lnTo>
                  <a:lnTo>
                    <a:pt x="110883" y="6019"/>
                  </a:lnTo>
                  <a:close/>
                </a:path>
                <a:path w="1093470" h="867410">
                  <a:moveTo>
                    <a:pt x="116281" y="641921"/>
                  </a:moveTo>
                  <a:lnTo>
                    <a:pt x="114808" y="639787"/>
                  </a:lnTo>
                  <a:lnTo>
                    <a:pt x="113322" y="637679"/>
                  </a:lnTo>
                  <a:lnTo>
                    <a:pt x="110388" y="637209"/>
                  </a:lnTo>
                  <a:lnTo>
                    <a:pt x="108280" y="638746"/>
                  </a:lnTo>
                  <a:lnTo>
                    <a:pt x="106184" y="640270"/>
                  </a:lnTo>
                  <a:lnTo>
                    <a:pt x="105702" y="643255"/>
                  </a:lnTo>
                  <a:lnTo>
                    <a:pt x="107238" y="645414"/>
                  </a:lnTo>
                  <a:lnTo>
                    <a:pt x="108724" y="647598"/>
                  </a:lnTo>
                  <a:lnTo>
                    <a:pt x="111798" y="647954"/>
                  </a:lnTo>
                  <a:lnTo>
                    <a:pt x="115938" y="644804"/>
                  </a:lnTo>
                  <a:lnTo>
                    <a:pt x="116281" y="641921"/>
                  </a:lnTo>
                  <a:close/>
                </a:path>
                <a:path w="1093470" h="867410">
                  <a:moveTo>
                    <a:pt x="133807" y="663943"/>
                  </a:moveTo>
                  <a:lnTo>
                    <a:pt x="132118" y="661974"/>
                  </a:lnTo>
                  <a:lnTo>
                    <a:pt x="130517" y="659942"/>
                  </a:lnTo>
                  <a:lnTo>
                    <a:pt x="127571" y="659625"/>
                  </a:lnTo>
                  <a:lnTo>
                    <a:pt x="125552" y="661263"/>
                  </a:lnTo>
                  <a:lnTo>
                    <a:pt x="123532" y="662901"/>
                  </a:lnTo>
                  <a:lnTo>
                    <a:pt x="123190" y="665924"/>
                  </a:lnTo>
                  <a:lnTo>
                    <a:pt x="124828" y="667994"/>
                  </a:lnTo>
                  <a:lnTo>
                    <a:pt x="126555" y="669988"/>
                  </a:lnTo>
                  <a:lnTo>
                    <a:pt x="129578" y="670242"/>
                  </a:lnTo>
                  <a:lnTo>
                    <a:pt x="133565" y="666877"/>
                  </a:lnTo>
                  <a:lnTo>
                    <a:pt x="133807" y="663943"/>
                  </a:lnTo>
                  <a:close/>
                </a:path>
                <a:path w="1093470" h="867410">
                  <a:moveTo>
                    <a:pt x="152400" y="685050"/>
                  </a:moveTo>
                  <a:lnTo>
                    <a:pt x="150622" y="683171"/>
                  </a:lnTo>
                  <a:lnTo>
                    <a:pt x="148793" y="681342"/>
                  </a:lnTo>
                  <a:lnTo>
                    <a:pt x="145897" y="681113"/>
                  </a:lnTo>
                  <a:lnTo>
                    <a:pt x="143954" y="682866"/>
                  </a:lnTo>
                  <a:lnTo>
                    <a:pt x="142036" y="684593"/>
                  </a:lnTo>
                  <a:lnTo>
                    <a:pt x="141795" y="687679"/>
                  </a:lnTo>
                  <a:lnTo>
                    <a:pt x="143649" y="689559"/>
                  </a:lnTo>
                  <a:lnTo>
                    <a:pt x="145478" y="691464"/>
                  </a:lnTo>
                  <a:lnTo>
                    <a:pt x="148501" y="691565"/>
                  </a:lnTo>
                  <a:lnTo>
                    <a:pt x="152298" y="688022"/>
                  </a:lnTo>
                  <a:lnTo>
                    <a:pt x="152400" y="685050"/>
                  </a:lnTo>
                  <a:close/>
                </a:path>
                <a:path w="1093470" h="867410">
                  <a:moveTo>
                    <a:pt x="172123" y="708152"/>
                  </a:moveTo>
                  <a:lnTo>
                    <a:pt x="172072" y="705180"/>
                  </a:lnTo>
                  <a:lnTo>
                    <a:pt x="168325" y="701611"/>
                  </a:lnTo>
                  <a:lnTo>
                    <a:pt x="165303" y="701649"/>
                  </a:lnTo>
                  <a:lnTo>
                    <a:pt x="163461" y="703503"/>
                  </a:lnTo>
                  <a:lnTo>
                    <a:pt x="161620" y="705332"/>
                  </a:lnTo>
                  <a:lnTo>
                    <a:pt x="161671" y="708304"/>
                  </a:lnTo>
                  <a:lnTo>
                    <a:pt x="163588" y="710120"/>
                  </a:lnTo>
                  <a:lnTo>
                    <a:pt x="165481" y="711949"/>
                  </a:lnTo>
                  <a:lnTo>
                    <a:pt x="168503" y="711885"/>
                  </a:lnTo>
                  <a:lnTo>
                    <a:pt x="172123" y="708152"/>
                  </a:lnTo>
                  <a:close/>
                </a:path>
                <a:path w="1093470" h="867410">
                  <a:moveTo>
                    <a:pt x="192963" y="727227"/>
                  </a:moveTo>
                  <a:lnTo>
                    <a:pt x="192760" y="724255"/>
                  </a:lnTo>
                  <a:lnTo>
                    <a:pt x="188836" y="720864"/>
                  </a:lnTo>
                  <a:lnTo>
                    <a:pt x="185839" y="721067"/>
                  </a:lnTo>
                  <a:lnTo>
                    <a:pt x="184099" y="722998"/>
                  </a:lnTo>
                  <a:lnTo>
                    <a:pt x="182346" y="724928"/>
                  </a:lnTo>
                  <a:lnTo>
                    <a:pt x="182549" y="727900"/>
                  </a:lnTo>
                  <a:lnTo>
                    <a:pt x="184531" y="729627"/>
                  </a:lnTo>
                  <a:lnTo>
                    <a:pt x="186550" y="731354"/>
                  </a:lnTo>
                  <a:lnTo>
                    <a:pt x="189547" y="731164"/>
                  </a:lnTo>
                  <a:lnTo>
                    <a:pt x="192963" y="727227"/>
                  </a:lnTo>
                  <a:close/>
                </a:path>
                <a:path w="1093470" h="867410">
                  <a:moveTo>
                    <a:pt x="214744" y="745197"/>
                  </a:moveTo>
                  <a:lnTo>
                    <a:pt x="214388" y="742226"/>
                  </a:lnTo>
                  <a:lnTo>
                    <a:pt x="210324" y="739038"/>
                  </a:lnTo>
                  <a:lnTo>
                    <a:pt x="207340" y="739394"/>
                  </a:lnTo>
                  <a:lnTo>
                    <a:pt x="205689" y="741413"/>
                  </a:lnTo>
                  <a:lnTo>
                    <a:pt x="204063" y="743432"/>
                  </a:lnTo>
                  <a:lnTo>
                    <a:pt x="204393" y="746391"/>
                  </a:lnTo>
                  <a:lnTo>
                    <a:pt x="208559" y="749655"/>
                  </a:lnTo>
                  <a:lnTo>
                    <a:pt x="211531" y="749312"/>
                  </a:lnTo>
                  <a:lnTo>
                    <a:pt x="214744" y="745197"/>
                  </a:lnTo>
                  <a:close/>
                </a:path>
                <a:path w="1093470" h="867410">
                  <a:moveTo>
                    <a:pt x="237426" y="762038"/>
                  </a:moveTo>
                  <a:lnTo>
                    <a:pt x="236918" y="759079"/>
                  </a:lnTo>
                  <a:lnTo>
                    <a:pt x="232714" y="756081"/>
                  </a:lnTo>
                  <a:lnTo>
                    <a:pt x="229755" y="756577"/>
                  </a:lnTo>
                  <a:lnTo>
                    <a:pt x="228219" y="758685"/>
                  </a:lnTo>
                  <a:lnTo>
                    <a:pt x="226682" y="760780"/>
                  </a:lnTo>
                  <a:lnTo>
                    <a:pt x="227177" y="763727"/>
                  </a:lnTo>
                  <a:lnTo>
                    <a:pt x="231495" y="766787"/>
                  </a:lnTo>
                  <a:lnTo>
                    <a:pt x="234429" y="766292"/>
                  </a:lnTo>
                  <a:lnTo>
                    <a:pt x="237426" y="762038"/>
                  </a:lnTo>
                  <a:close/>
                </a:path>
                <a:path w="1093470" h="867410">
                  <a:moveTo>
                    <a:pt x="260946" y="777659"/>
                  </a:moveTo>
                  <a:lnTo>
                    <a:pt x="260299" y="774738"/>
                  </a:lnTo>
                  <a:lnTo>
                    <a:pt x="255943" y="771944"/>
                  </a:lnTo>
                  <a:lnTo>
                    <a:pt x="253034" y="772579"/>
                  </a:lnTo>
                  <a:lnTo>
                    <a:pt x="251599" y="774763"/>
                  </a:lnTo>
                  <a:lnTo>
                    <a:pt x="250177" y="776947"/>
                  </a:lnTo>
                  <a:lnTo>
                    <a:pt x="250812" y="779868"/>
                  </a:lnTo>
                  <a:lnTo>
                    <a:pt x="255270" y="782726"/>
                  </a:lnTo>
                  <a:lnTo>
                    <a:pt x="258191" y="782066"/>
                  </a:lnTo>
                  <a:lnTo>
                    <a:pt x="260946" y="777659"/>
                  </a:lnTo>
                  <a:close/>
                </a:path>
                <a:path w="1093470" h="867410">
                  <a:moveTo>
                    <a:pt x="285254" y="792035"/>
                  </a:moveTo>
                  <a:lnTo>
                    <a:pt x="284454" y="789139"/>
                  </a:lnTo>
                  <a:lnTo>
                    <a:pt x="279971" y="786549"/>
                  </a:lnTo>
                  <a:lnTo>
                    <a:pt x="277101" y="787349"/>
                  </a:lnTo>
                  <a:lnTo>
                    <a:pt x="275780" y="789597"/>
                  </a:lnTo>
                  <a:lnTo>
                    <a:pt x="274485" y="791845"/>
                  </a:lnTo>
                  <a:lnTo>
                    <a:pt x="275259" y="794740"/>
                  </a:lnTo>
                  <a:lnTo>
                    <a:pt x="279857" y="797382"/>
                  </a:lnTo>
                  <a:lnTo>
                    <a:pt x="282727" y="796582"/>
                  </a:lnTo>
                  <a:lnTo>
                    <a:pt x="285254" y="792035"/>
                  </a:lnTo>
                  <a:close/>
                </a:path>
                <a:path w="1093470" h="867410">
                  <a:moveTo>
                    <a:pt x="310273" y="805129"/>
                  </a:moveTo>
                  <a:lnTo>
                    <a:pt x="309333" y="802271"/>
                  </a:lnTo>
                  <a:lnTo>
                    <a:pt x="304736" y="799909"/>
                  </a:lnTo>
                  <a:lnTo>
                    <a:pt x="301904" y="800836"/>
                  </a:lnTo>
                  <a:lnTo>
                    <a:pt x="300723" y="803160"/>
                  </a:lnTo>
                  <a:lnTo>
                    <a:pt x="299529" y="805484"/>
                  </a:lnTo>
                  <a:lnTo>
                    <a:pt x="300469" y="808342"/>
                  </a:lnTo>
                  <a:lnTo>
                    <a:pt x="305181" y="810742"/>
                  </a:lnTo>
                  <a:lnTo>
                    <a:pt x="308013" y="809802"/>
                  </a:lnTo>
                  <a:lnTo>
                    <a:pt x="310273" y="805129"/>
                  </a:lnTo>
                  <a:close/>
                </a:path>
                <a:path w="1093470" h="867410">
                  <a:moveTo>
                    <a:pt x="335953" y="816902"/>
                  </a:moveTo>
                  <a:lnTo>
                    <a:pt x="334873" y="814082"/>
                  </a:lnTo>
                  <a:lnTo>
                    <a:pt x="330161" y="811949"/>
                  </a:lnTo>
                  <a:lnTo>
                    <a:pt x="327380" y="813015"/>
                  </a:lnTo>
                  <a:lnTo>
                    <a:pt x="326326" y="815403"/>
                  </a:lnTo>
                  <a:lnTo>
                    <a:pt x="325259" y="817778"/>
                  </a:lnTo>
                  <a:lnTo>
                    <a:pt x="326339" y="820585"/>
                  </a:lnTo>
                  <a:lnTo>
                    <a:pt x="331152" y="822769"/>
                  </a:lnTo>
                  <a:lnTo>
                    <a:pt x="333933" y="821690"/>
                  </a:lnTo>
                  <a:lnTo>
                    <a:pt x="335953" y="816902"/>
                  </a:lnTo>
                  <a:close/>
                </a:path>
                <a:path w="1093470" h="867410">
                  <a:moveTo>
                    <a:pt x="362242" y="827290"/>
                  </a:moveTo>
                  <a:lnTo>
                    <a:pt x="360984" y="824572"/>
                  </a:lnTo>
                  <a:lnTo>
                    <a:pt x="358597" y="823595"/>
                  </a:lnTo>
                  <a:lnTo>
                    <a:pt x="356196" y="822655"/>
                  </a:lnTo>
                  <a:lnTo>
                    <a:pt x="353479" y="823861"/>
                  </a:lnTo>
                  <a:lnTo>
                    <a:pt x="352539" y="826287"/>
                  </a:lnTo>
                  <a:lnTo>
                    <a:pt x="351599" y="828713"/>
                  </a:lnTo>
                  <a:lnTo>
                    <a:pt x="352831" y="831469"/>
                  </a:lnTo>
                  <a:lnTo>
                    <a:pt x="357746" y="833424"/>
                  </a:lnTo>
                  <a:lnTo>
                    <a:pt x="360464" y="832180"/>
                  </a:lnTo>
                  <a:lnTo>
                    <a:pt x="362242" y="827290"/>
                  </a:lnTo>
                  <a:close/>
                </a:path>
                <a:path w="1093470" h="867410">
                  <a:moveTo>
                    <a:pt x="389051" y="836155"/>
                  </a:moveTo>
                  <a:lnTo>
                    <a:pt x="387629" y="833666"/>
                  </a:lnTo>
                  <a:lnTo>
                    <a:pt x="385191" y="832789"/>
                  </a:lnTo>
                  <a:lnTo>
                    <a:pt x="382739" y="831964"/>
                  </a:lnTo>
                  <a:lnTo>
                    <a:pt x="380098" y="833297"/>
                  </a:lnTo>
                  <a:lnTo>
                    <a:pt x="379298" y="835787"/>
                  </a:lnTo>
                  <a:lnTo>
                    <a:pt x="378485" y="838250"/>
                  </a:lnTo>
                  <a:lnTo>
                    <a:pt x="379857" y="840955"/>
                  </a:lnTo>
                  <a:lnTo>
                    <a:pt x="382358" y="841794"/>
                  </a:lnTo>
                  <a:lnTo>
                    <a:pt x="384848" y="842695"/>
                  </a:lnTo>
                  <a:lnTo>
                    <a:pt x="387553" y="841146"/>
                  </a:lnTo>
                  <a:lnTo>
                    <a:pt x="389051" y="836155"/>
                  </a:lnTo>
                  <a:close/>
                </a:path>
                <a:path w="1093470" h="867410">
                  <a:moveTo>
                    <a:pt x="416267" y="843686"/>
                  </a:moveTo>
                  <a:lnTo>
                    <a:pt x="414731" y="841184"/>
                  </a:lnTo>
                  <a:lnTo>
                    <a:pt x="412216" y="840574"/>
                  </a:lnTo>
                  <a:lnTo>
                    <a:pt x="409740" y="839863"/>
                  </a:lnTo>
                  <a:lnTo>
                    <a:pt x="407174" y="841324"/>
                  </a:lnTo>
                  <a:lnTo>
                    <a:pt x="406488" y="843851"/>
                  </a:lnTo>
                  <a:lnTo>
                    <a:pt x="405815" y="846366"/>
                  </a:lnTo>
                  <a:lnTo>
                    <a:pt x="407314" y="848995"/>
                  </a:lnTo>
                  <a:lnTo>
                    <a:pt x="409867" y="849706"/>
                  </a:lnTo>
                  <a:lnTo>
                    <a:pt x="412432" y="850328"/>
                  </a:lnTo>
                  <a:lnTo>
                    <a:pt x="415023" y="848741"/>
                  </a:lnTo>
                  <a:lnTo>
                    <a:pt x="416267" y="843686"/>
                  </a:lnTo>
                  <a:close/>
                </a:path>
                <a:path w="1093470" h="867410">
                  <a:moveTo>
                    <a:pt x="443865" y="849757"/>
                  </a:moveTo>
                  <a:lnTo>
                    <a:pt x="442188" y="847305"/>
                  </a:lnTo>
                  <a:lnTo>
                    <a:pt x="439648" y="846861"/>
                  </a:lnTo>
                  <a:lnTo>
                    <a:pt x="437108" y="846378"/>
                  </a:lnTo>
                  <a:lnTo>
                    <a:pt x="434632" y="847902"/>
                  </a:lnTo>
                  <a:lnTo>
                    <a:pt x="434086" y="850468"/>
                  </a:lnTo>
                  <a:lnTo>
                    <a:pt x="433552" y="852995"/>
                  </a:lnTo>
                  <a:lnTo>
                    <a:pt x="435178" y="855624"/>
                  </a:lnTo>
                  <a:lnTo>
                    <a:pt x="437769" y="856107"/>
                  </a:lnTo>
                  <a:lnTo>
                    <a:pt x="440385" y="856564"/>
                  </a:lnTo>
                  <a:lnTo>
                    <a:pt x="442874" y="854862"/>
                  </a:lnTo>
                  <a:lnTo>
                    <a:pt x="443865" y="849757"/>
                  </a:lnTo>
                  <a:close/>
                </a:path>
                <a:path w="1093470" h="867410">
                  <a:moveTo>
                    <a:pt x="471716" y="854367"/>
                  </a:moveTo>
                  <a:lnTo>
                    <a:pt x="469938" y="852017"/>
                  </a:lnTo>
                  <a:lnTo>
                    <a:pt x="467372" y="851687"/>
                  </a:lnTo>
                  <a:lnTo>
                    <a:pt x="464794" y="851408"/>
                  </a:lnTo>
                  <a:lnTo>
                    <a:pt x="462407" y="853059"/>
                  </a:lnTo>
                  <a:lnTo>
                    <a:pt x="462000" y="855649"/>
                  </a:lnTo>
                  <a:lnTo>
                    <a:pt x="461594" y="858189"/>
                  </a:lnTo>
                  <a:lnTo>
                    <a:pt x="463359" y="860742"/>
                  </a:lnTo>
                  <a:lnTo>
                    <a:pt x="465988" y="861021"/>
                  </a:lnTo>
                  <a:lnTo>
                    <a:pt x="468604" y="861364"/>
                  </a:lnTo>
                  <a:lnTo>
                    <a:pt x="471004" y="859523"/>
                  </a:lnTo>
                  <a:lnTo>
                    <a:pt x="471373" y="856957"/>
                  </a:lnTo>
                  <a:lnTo>
                    <a:pt x="471716" y="854367"/>
                  </a:lnTo>
                  <a:close/>
                </a:path>
                <a:path w="1093470" h="867410">
                  <a:moveTo>
                    <a:pt x="499808" y="857516"/>
                  </a:moveTo>
                  <a:lnTo>
                    <a:pt x="497878" y="855256"/>
                  </a:lnTo>
                  <a:lnTo>
                    <a:pt x="495300" y="855052"/>
                  </a:lnTo>
                  <a:lnTo>
                    <a:pt x="492721" y="854887"/>
                  </a:lnTo>
                  <a:lnTo>
                    <a:pt x="490410" y="856780"/>
                  </a:lnTo>
                  <a:lnTo>
                    <a:pt x="490143" y="859332"/>
                  </a:lnTo>
                  <a:lnTo>
                    <a:pt x="489864" y="861949"/>
                  </a:lnTo>
                  <a:lnTo>
                    <a:pt x="491769" y="864285"/>
                  </a:lnTo>
                  <a:lnTo>
                    <a:pt x="497039" y="864654"/>
                  </a:lnTo>
                  <a:lnTo>
                    <a:pt x="499364" y="862711"/>
                  </a:lnTo>
                  <a:lnTo>
                    <a:pt x="499567" y="860120"/>
                  </a:lnTo>
                  <a:lnTo>
                    <a:pt x="499808" y="857516"/>
                  </a:lnTo>
                  <a:close/>
                </a:path>
                <a:path w="1093470" h="867410">
                  <a:moveTo>
                    <a:pt x="527989" y="859205"/>
                  </a:moveTo>
                  <a:lnTo>
                    <a:pt x="525957" y="857046"/>
                  </a:lnTo>
                  <a:lnTo>
                    <a:pt x="520788" y="856894"/>
                  </a:lnTo>
                  <a:lnTo>
                    <a:pt x="518591" y="858989"/>
                  </a:lnTo>
                  <a:lnTo>
                    <a:pt x="518452" y="861542"/>
                  </a:lnTo>
                  <a:lnTo>
                    <a:pt x="518312" y="864184"/>
                  </a:lnTo>
                  <a:lnTo>
                    <a:pt x="520331" y="866343"/>
                  </a:lnTo>
                  <a:lnTo>
                    <a:pt x="525614" y="866470"/>
                  </a:lnTo>
                  <a:lnTo>
                    <a:pt x="527824" y="864412"/>
                  </a:lnTo>
                  <a:lnTo>
                    <a:pt x="527989" y="859205"/>
                  </a:lnTo>
                  <a:close/>
                </a:path>
                <a:path w="1093470" h="867410">
                  <a:moveTo>
                    <a:pt x="556336" y="864654"/>
                  </a:moveTo>
                  <a:lnTo>
                    <a:pt x="556298" y="862050"/>
                  </a:lnTo>
                  <a:lnTo>
                    <a:pt x="556234" y="859447"/>
                  </a:lnTo>
                  <a:lnTo>
                    <a:pt x="554113" y="857389"/>
                  </a:lnTo>
                  <a:lnTo>
                    <a:pt x="548932" y="857516"/>
                  </a:lnTo>
                  <a:lnTo>
                    <a:pt x="546836" y="859688"/>
                  </a:lnTo>
                  <a:lnTo>
                    <a:pt x="546836" y="862291"/>
                  </a:lnTo>
                  <a:lnTo>
                    <a:pt x="546823" y="864895"/>
                  </a:lnTo>
                  <a:lnTo>
                    <a:pt x="548957" y="866952"/>
                  </a:lnTo>
                  <a:lnTo>
                    <a:pt x="554240" y="866825"/>
                  </a:lnTo>
                  <a:lnTo>
                    <a:pt x="556336" y="864654"/>
                  </a:lnTo>
                  <a:close/>
                </a:path>
                <a:path w="1093470" h="867410">
                  <a:moveTo>
                    <a:pt x="584822" y="863422"/>
                  </a:moveTo>
                  <a:lnTo>
                    <a:pt x="584454" y="858227"/>
                  </a:lnTo>
                  <a:lnTo>
                    <a:pt x="582218" y="856272"/>
                  </a:lnTo>
                  <a:lnTo>
                    <a:pt x="577049" y="856678"/>
                  </a:lnTo>
                  <a:lnTo>
                    <a:pt x="575068" y="858951"/>
                  </a:lnTo>
                  <a:lnTo>
                    <a:pt x="575195" y="861542"/>
                  </a:lnTo>
                  <a:lnTo>
                    <a:pt x="575335" y="864146"/>
                  </a:lnTo>
                  <a:lnTo>
                    <a:pt x="577557" y="866089"/>
                  </a:lnTo>
                  <a:lnTo>
                    <a:pt x="582841" y="865695"/>
                  </a:lnTo>
                  <a:lnTo>
                    <a:pt x="584822" y="863422"/>
                  </a:lnTo>
                  <a:close/>
                </a:path>
                <a:path w="1093470" h="867410">
                  <a:moveTo>
                    <a:pt x="613206" y="860704"/>
                  </a:moveTo>
                  <a:lnTo>
                    <a:pt x="612571" y="855548"/>
                  </a:lnTo>
                  <a:lnTo>
                    <a:pt x="610235" y="853706"/>
                  </a:lnTo>
                  <a:lnTo>
                    <a:pt x="605104" y="854354"/>
                  </a:lnTo>
                  <a:lnTo>
                    <a:pt x="603250" y="856742"/>
                  </a:lnTo>
                  <a:lnTo>
                    <a:pt x="603504" y="859332"/>
                  </a:lnTo>
                  <a:lnTo>
                    <a:pt x="603770" y="861910"/>
                  </a:lnTo>
                  <a:lnTo>
                    <a:pt x="606107" y="863752"/>
                  </a:lnTo>
                  <a:lnTo>
                    <a:pt x="611352" y="863092"/>
                  </a:lnTo>
                  <a:lnTo>
                    <a:pt x="613206" y="860704"/>
                  </a:lnTo>
                  <a:close/>
                </a:path>
                <a:path w="1093470" h="867410">
                  <a:moveTo>
                    <a:pt x="641426" y="856538"/>
                  </a:moveTo>
                  <a:lnTo>
                    <a:pt x="640511" y="851408"/>
                  </a:lnTo>
                  <a:lnTo>
                    <a:pt x="638086" y="849706"/>
                  </a:lnTo>
                  <a:lnTo>
                    <a:pt x="632993" y="850607"/>
                  </a:lnTo>
                  <a:lnTo>
                    <a:pt x="631253" y="853084"/>
                  </a:lnTo>
                  <a:lnTo>
                    <a:pt x="631647" y="855649"/>
                  </a:lnTo>
                  <a:lnTo>
                    <a:pt x="632053" y="858215"/>
                  </a:lnTo>
                  <a:lnTo>
                    <a:pt x="634479" y="859929"/>
                  </a:lnTo>
                  <a:lnTo>
                    <a:pt x="639686" y="859002"/>
                  </a:lnTo>
                  <a:lnTo>
                    <a:pt x="641426" y="856538"/>
                  </a:lnTo>
                  <a:close/>
                </a:path>
                <a:path w="1093470" h="867410">
                  <a:moveTo>
                    <a:pt x="669353" y="850887"/>
                  </a:moveTo>
                  <a:lnTo>
                    <a:pt x="668185" y="845820"/>
                  </a:lnTo>
                  <a:lnTo>
                    <a:pt x="665657" y="844219"/>
                  </a:lnTo>
                  <a:lnTo>
                    <a:pt x="660615" y="845375"/>
                  </a:lnTo>
                  <a:lnTo>
                    <a:pt x="659015" y="847928"/>
                  </a:lnTo>
                  <a:lnTo>
                    <a:pt x="659549" y="850480"/>
                  </a:lnTo>
                  <a:lnTo>
                    <a:pt x="660095" y="853033"/>
                  </a:lnTo>
                  <a:lnTo>
                    <a:pt x="662597" y="854608"/>
                  </a:lnTo>
                  <a:lnTo>
                    <a:pt x="665175" y="854024"/>
                  </a:lnTo>
                  <a:lnTo>
                    <a:pt x="667753" y="853414"/>
                  </a:lnTo>
                  <a:lnTo>
                    <a:pt x="669353" y="850887"/>
                  </a:lnTo>
                  <a:close/>
                </a:path>
                <a:path w="1093470" h="867410">
                  <a:moveTo>
                    <a:pt x="696976" y="843762"/>
                  </a:moveTo>
                  <a:lnTo>
                    <a:pt x="695540" y="838758"/>
                  </a:lnTo>
                  <a:lnTo>
                    <a:pt x="692950" y="837298"/>
                  </a:lnTo>
                  <a:lnTo>
                    <a:pt x="687946" y="838708"/>
                  </a:lnTo>
                  <a:lnTo>
                    <a:pt x="686485" y="841324"/>
                  </a:lnTo>
                  <a:lnTo>
                    <a:pt x="687146" y="843851"/>
                  </a:lnTo>
                  <a:lnTo>
                    <a:pt x="687832" y="846366"/>
                  </a:lnTo>
                  <a:lnTo>
                    <a:pt x="690422" y="847826"/>
                  </a:lnTo>
                  <a:lnTo>
                    <a:pt x="695502" y="846391"/>
                  </a:lnTo>
                  <a:lnTo>
                    <a:pt x="696976" y="843762"/>
                  </a:lnTo>
                  <a:close/>
                </a:path>
                <a:path w="1093470" h="867410">
                  <a:moveTo>
                    <a:pt x="724179" y="835202"/>
                  </a:moveTo>
                  <a:lnTo>
                    <a:pt x="722464" y="830287"/>
                  </a:lnTo>
                  <a:lnTo>
                    <a:pt x="719797" y="828954"/>
                  </a:lnTo>
                  <a:lnTo>
                    <a:pt x="714895" y="830605"/>
                  </a:lnTo>
                  <a:lnTo>
                    <a:pt x="713562" y="833310"/>
                  </a:lnTo>
                  <a:lnTo>
                    <a:pt x="714362" y="835787"/>
                  </a:lnTo>
                  <a:lnTo>
                    <a:pt x="715162" y="838263"/>
                  </a:lnTo>
                  <a:lnTo>
                    <a:pt x="717829" y="839584"/>
                  </a:lnTo>
                  <a:lnTo>
                    <a:pt x="722845" y="837895"/>
                  </a:lnTo>
                  <a:lnTo>
                    <a:pt x="724179" y="835202"/>
                  </a:lnTo>
                  <a:close/>
                </a:path>
                <a:path w="1093470" h="867410">
                  <a:moveTo>
                    <a:pt x="750900" y="825233"/>
                  </a:moveTo>
                  <a:lnTo>
                    <a:pt x="748931" y="820407"/>
                  </a:lnTo>
                  <a:lnTo>
                    <a:pt x="746201" y="819213"/>
                  </a:lnTo>
                  <a:lnTo>
                    <a:pt x="741375" y="821105"/>
                  </a:lnTo>
                  <a:lnTo>
                    <a:pt x="740194" y="823861"/>
                  </a:lnTo>
                  <a:lnTo>
                    <a:pt x="741108" y="826287"/>
                  </a:lnTo>
                  <a:lnTo>
                    <a:pt x="742048" y="828713"/>
                  </a:lnTo>
                  <a:lnTo>
                    <a:pt x="744791" y="829906"/>
                  </a:lnTo>
                  <a:lnTo>
                    <a:pt x="747255" y="828954"/>
                  </a:lnTo>
                  <a:lnTo>
                    <a:pt x="749706" y="827963"/>
                  </a:lnTo>
                  <a:lnTo>
                    <a:pt x="750900" y="825233"/>
                  </a:lnTo>
                  <a:close/>
                </a:path>
                <a:path w="1093470" h="867410">
                  <a:moveTo>
                    <a:pt x="777049" y="813854"/>
                  </a:moveTo>
                  <a:lnTo>
                    <a:pt x="774852" y="809142"/>
                  </a:lnTo>
                  <a:lnTo>
                    <a:pt x="772045" y="808088"/>
                  </a:lnTo>
                  <a:lnTo>
                    <a:pt x="767321" y="810221"/>
                  </a:lnTo>
                  <a:lnTo>
                    <a:pt x="766279" y="813028"/>
                  </a:lnTo>
                  <a:lnTo>
                    <a:pt x="767334" y="815403"/>
                  </a:lnTo>
                  <a:lnTo>
                    <a:pt x="768388" y="817778"/>
                  </a:lnTo>
                  <a:lnTo>
                    <a:pt x="771194" y="818832"/>
                  </a:lnTo>
                  <a:lnTo>
                    <a:pt x="776008" y="816660"/>
                  </a:lnTo>
                  <a:lnTo>
                    <a:pt x="777049" y="813854"/>
                  </a:lnTo>
                  <a:close/>
                </a:path>
                <a:path w="1093470" h="867410">
                  <a:moveTo>
                    <a:pt x="802576" y="801141"/>
                  </a:moveTo>
                  <a:lnTo>
                    <a:pt x="800112" y="796556"/>
                  </a:lnTo>
                  <a:lnTo>
                    <a:pt x="797267" y="795642"/>
                  </a:lnTo>
                  <a:lnTo>
                    <a:pt x="792645" y="797991"/>
                  </a:lnTo>
                  <a:lnTo>
                    <a:pt x="791743" y="800836"/>
                  </a:lnTo>
                  <a:lnTo>
                    <a:pt x="792937" y="803160"/>
                  </a:lnTo>
                  <a:lnTo>
                    <a:pt x="794105" y="805484"/>
                  </a:lnTo>
                  <a:lnTo>
                    <a:pt x="796963" y="806399"/>
                  </a:lnTo>
                  <a:lnTo>
                    <a:pt x="799312" y="805180"/>
                  </a:lnTo>
                  <a:lnTo>
                    <a:pt x="801674" y="803986"/>
                  </a:lnTo>
                  <a:lnTo>
                    <a:pt x="802576" y="801141"/>
                  </a:lnTo>
                  <a:close/>
                </a:path>
                <a:path w="1093470" h="867410">
                  <a:moveTo>
                    <a:pt x="827417" y="787107"/>
                  </a:moveTo>
                  <a:lnTo>
                    <a:pt x="824712" y="782662"/>
                  </a:lnTo>
                  <a:lnTo>
                    <a:pt x="821804" y="781888"/>
                  </a:lnTo>
                  <a:lnTo>
                    <a:pt x="817321" y="784466"/>
                  </a:lnTo>
                  <a:lnTo>
                    <a:pt x="816571" y="787336"/>
                  </a:lnTo>
                  <a:lnTo>
                    <a:pt x="817867" y="789609"/>
                  </a:lnTo>
                  <a:lnTo>
                    <a:pt x="819162" y="791845"/>
                  </a:lnTo>
                  <a:lnTo>
                    <a:pt x="822071" y="792619"/>
                  </a:lnTo>
                  <a:lnTo>
                    <a:pt x="826655" y="789990"/>
                  </a:lnTo>
                  <a:lnTo>
                    <a:pt x="827417" y="787107"/>
                  </a:lnTo>
                  <a:close/>
                </a:path>
                <a:path w="1093470" h="867410">
                  <a:moveTo>
                    <a:pt x="851471" y="771817"/>
                  </a:moveTo>
                  <a:lnTo>
                    <a:pt x="848550" y="767499"/>
                  </a:lnTo>
                  <a:lnTo>
                    <a:pt x="845604" y="766876"/>
                  </a:lnTo>
                  <a:lnTo>
                    <a:pt x="841248" y="769670"/>
                  </a:lnTo>
                  <a:lnTo>
                    <a:pt x="840625" y="772579"/>
                  </a:lnTo>
                  <a:lnTo>
                    <a:pt x="842048" y="774776"/>
                  </a:lnTo>
                  <a:lnTo>
                    <a:pt x="843457" y="776960"/>
                  </a:lnTo>
                  <a:lnTo>
                    <a:pt x="846429" y="777570"/>
                  </a:lnTo>
                  <a:lnTo>
                    <a:pt x="850861" y="774712"/>
                  </a:lnTo>
                  <a:lnTo>
                    <a:pt x="851471" y="771817"/>
                  </a:lnTo>
                  <a:close/>
                </a:path>
                <a:path w="1093470" h="867410">
                  <a:moveTo>
                    <a:pt x="874649" y="755167"/>
                  </a:moveTo>
                  <a:lnTo>
                    <a:pt x="871499" y="751027"/>
                  </a:lnTo>
                  <a:lnTo>
                    <a:pt x="868616" y="750684"/>
                  </a:lnTo>
                  <a:lnTo>
                    <a:pt x="866482" y="752144"/>
                  </a:lnTo>
                  <a:lnTo>
                    <a:pt x="864374" y="753643"/>
                  </a:lnTo>
                  <a:lnTo>
                    <a:pt x="863917" y="756577"/>
                  </a:lnTo>
                  <a:lnTo>
                    <a:pt x="865441" y="758685"/>
                  </a:lnTo>
                  <a:lnTo>
                    <a:pt x="866965" y="760780"/>
                  </a:lnTo>
                  <a:lnTo>
                    <a:pt x="869950" y="761263"/>
                  </a:lnTo>
                  <a:lnTo>
                    <a:pt x="872109" y="759726"/>
                  </a:lnTo>
                  <a:lnTo>
                    <a:pt x="874280" y="758240"/>
                  </a:lnTo>
                  <a:lnTo>
                    <a:pt x="874649" y="755167"/>
                  </a:lnTo>
                  <a:close/>
                </a:path>
                <a:path w="1093470" h="867410">
                  <a:moveTo>
                    <a:pt x="896924" y="737387"/>
                  </a:moveTo>
                  <a:lnTo>
                    <a:pt x="893572" y="733399"/>
                  </a:lnTo>
                  <a:lnTo>
                    <a:pt x="890625" y="733145"/>
                  </a:lnTo>
                  <a:lnTo>
                    <a:pt x="888657" y="734847"/>
                  </a:lnTo>
                  <a:lnTo>
                    <a:pt x="886625" y="736447"/>
                  </a:lnTo>
                  <a:lnTo>
                    <a:pt x="886307" y="739381"/>
                  </a:lnTo>
                  <a:lnTo>
                    <a:pt x="887958" y="741413"/>
                  </a:lnTo>
                  <a:lnTo>
                    <a:pt x="889584" y="743432"/>
                  </a:lnTo>
                  <a:lnTo>
                    <a:pt x="892606" y="743762"/>
                  </a:lnTo>
                  <a:lnTo>
                    <a:pt x="894689" y="742124"/>
                  </a:lnTo>
                  <a:lnTo>
                    <a:pt x="896670" y="740397"/>
                  </a:lnTo>
                  <a:lnTo>
                    <a:pt x="896924" y="737387"/>
                  </a:lnTo>
                  <a:close/>
                </a:path>
                <a:path w="1093470" h="867410">
                  <a:moveTo>
                    <a:pt x="918260" y="718464"/>
                  </a:moveTo>
                  <a:lnTo>
                    <a:pt x="914704" y="714654"/>
                  </a:lnTo>
                  <a:lnTo>
                    <a:pt x="911733" y="714552"/>
                  </a:lnTo>
                  <a:lnTo>
                    <a:pt x="909866" y="716343"/>
                  </a:lnTo>
                  <a:lnTo>
                    <a:pt x="908024" y="718172"/>
                  </a:lnTo>
                  <a:lnTo>
                    <a:pt x="907808" y="721055"/>
                  </a:lnTo>
                  <a:lnTo>
                    <a:pt x="909561" y="723011"/>
                  </a:lnTo>
                  <a:lnTo>
                    <a:pt x="911275" y="724916"/>
                  </a:lnTo>
                  <a:lnTo>
                    <a:pt x="914361" y="725157"/>
                  </a:lnTo>
                  <a:lnTo>
                    <a:pt x="916241" y="723290"/>
                  </a:lnTo>
                  <a:lnTo>
                    <a:pt x="918159" y="721474"/>
                  </a:lnTo>
                  <a:lnTo>
                    <a:pt x="918260" y="718464"/>
                  </a:lnTo>
                  <a:close/>
                </a:path>
                <a:path w="1093470" h="867410">
                  <a:moveTo>
                    <a:pt x="938644" y="701471"/>
                  </a:moveTo>
                  <a:lnTo>
                    <a:pt x="938580" y="698449"/>
                  </a:lnTo>
                  <a:lnTo>
                    <a:pt x="934847" y="694842"/>
                  </a:lnTo>
                  <a:lnTo>
                    <a:pt x="931875" y="694893"/>
                  </a:lnTo>
                  <a:lnTo>
                    <a:pt x="928293" y="698639"/>
                  </a:lnTo>
                  <a:lnTo>
                    <a:pt x="928357" y="701649"/>
                  </a:lnTo>
                  <a:lnTo>
                    <a:pt x="930198" y="703503"/>
                  </a:lnTo>
                  <a:lnTo>
                    <a:pt x="932027" y="705345"/>
                  </a:lnTo>
                  <a:lnTo>
                    <a:pt x="934999" y="705294"/>
                  </a:lnTo>
                  <a:lnTo>
                    <a:pt x="938644" y="701471"/>
                  </a:lnTo>
                  <a:close/>
                </a:path>
                <a:path w="1093470" h="867410">
                  <a:moveTo>
                    <a:pt x="958037" y="680427"/>
                  </a:moveTo>
                  <a:lnTo>
                    <a:pt x="957846" y="677418"/>
                  </a:lnTo>
                  <a:lnTo>
                    <a:pt x="953909" y="674001"/>
                  </a:lnTo>
                  <a:lnTo>
                    <a:pt x="950937" y="674204"/>
                  </a:lnTo>
                  <a:lnTo>
                    <a:pt x="947559" y="678116"/>
                  </a:lnTo>
                  <a:lnTo>
                    <a:pt x="947750" y="681126"/>
                  </a:lnTo>
                  <a:lnTo>
                    <a:pt x="949680" y="682866"/>
                  </a:lnTo>
                  <a:lnTo>
                    <a:pt x="951623" y="684606"/>
                  </a:lnTo>
                  <a:lnTo>
                    <a:pt x="954595" y="684415"/>
                  </a:lnTo>
                  <a:lnTo>
                    <a:pt x="958037" y="680427"/>
                  </a:lnTo>
                  <a:close/>
                </a:path>
                <a:path w="1093470" h="867410">
                  <a:moveTo>
                    <a:pt x="976350" y="658406"/>
                  </a:moveTo>
                  <a:lnTo>
                    <a:pt x="976007" y="655434"/>
                  </a:lnTo>
                  <a:lnTo>
                    <a:pt x="971892" y="652221"/>
                  </a:lnTo>
                  <a:lnTo>
                    <a:pt x="968921" y="652564"/>
                  </a:lnTo>
                  <a:lnTo>
                    <a:pt x="965733" y="656640"/>
                  </a:lnTo>
                  <a:lnTo>
                    <a:pt x="966076" y="659625"/>
                  </a:lnTo>
                  <a:lnTo>
                    <a:pt x="968108" y="661263"/>
                  </a:lnTo>
                  <a:lnTo>
                    <a:pt x="970114" y="662914"/>
                  </a:lnTo>
                  <a:lnTo>
                    <a:pt x="973086" y="662571"/>
                  </a:lnTo>
                  <a:lnTo>
                    <a:pt x="974712" y="660476"/>
                  </a:lnTo>
                  <a:lnTo>
                    <a:pt x="976350" y="658406"/>
                  </a:lnTo>
                  <a:close/>
                </a:path>
                <a:path w="1093470" h="867410">
                  <a:moveTo>
                    <a:pt x="993482" y="635482"/>
                  </a:moveTo>
                  <a:lnTo>
                    <a:pt x="992987" y="632523"/>
                  </a:lnTo>
                  <a:lnTo>
                    <a:pt x="988720" y="629539"/>
                  </a:lnTo>
                  <a:lnTo>
                    <a:pt x="985761" y="630047"/>
                  </a:lnTo>
                  <a:lnTo>
                    <a:pt x="984262" y="632142"/>
                  </a:lnTo>
                  <a:lnTo>
                    <a:pt x="982776" y="634263"/>
                  </a:lnTo>
                  <a:lnTo>
                    <a:pt x="983272" y="637209"/>
                  </a:lnTo>
                  <a:lnTo>
                    <a:pt x="985367" y="638746"/>
                  </a:lnTo>
                  <a:lnTo>
                    <a:pt x="987463" y="640283"/>
                  </a:lnTo>
                  <a:lnTo>
                    <a:pt x="990422" y="639787"/>
                  </a:lnTo>
                  <a:lnTo>
                    <a:pt x="993482" y="635482"/>
                  </a:lnTo>
                  <a:close/>
                </a:path>
                <a:path w="1093470" h="867410">
                  <a:moveTo>
                    <a:pt x="1009408" y="611695"/>
                  </a:moveTo>
                  <a:lnTo>
                    <a:pt x="1008761" y="608761"/>
                  </a:lnTo>
                  <a:lnTo>
                    <a:pt x="1004354" y="606005"/>
                  </a:lnTo>
                  <a:lnTo>
                    <a:pt x="1001407" y="606653"/>
                  </a:lnTo>
                  <a:lnTo>
                    <a:pt x="998626" y="611009"/>
                  </a:lnTo>
                  <a:lnTo>
                    <a:pt x="999261" y="613930"/>
                  </a:lnTo>
                  <a:lnTo>
                    <a:pt x="1001458" y="615353"/>
                  </a:lnTo>
                  <a:lnTo>
                    <a:pt x="1003630" y="616788"/>
                  </a:lnTo>
                  <a:lnTo>
                    <a:pt x="1006551" y="616140"/>
                  </a:lnTo>
                  <a:lnTo>
                    <a:pt x="1007973" y="613905"/>
                  </a:lnTo>
                  <a:lnTo>
                    <a:pt x="1009408" y="611695"/>
                  </a:lnTo>
                  <a:close/>
                </a:path>
                <a:path w="1093470" h="867410">
                  <a:moveTo>
                    <a:pt x="1024064" y="587108"/>
                  </a:moveTo>
                  <a:lnTo>
                    <a:pt x="1023289" y="584225"/>
                  </a:lnTo>
                  <a:lnTo>
                    <a:pt x="1018730" y="581710"/>
                  </a:lnTo>
                  <a:lnTo>
                    <a:pt x="1015822" y="582498"/>
                  </a:lnTo>
                  <a:lnTo>
                    <a:pt x="1013244" y="586994"/>
                  </a:lnTo>
                  <a:lnTo>
                    <a:pt x="1014031" y="589851"/>
                  </a:lnTo>
                  <a:lnTo>
                    <a:pt x="1016279" y="591172"/>
                  </a:lnTo>
                  <a:lnTo>
                    <a:pt x="1018527" y="592480"/>
                  </a:lnTo>
                  <a:lnTo>
                    <a:pt x="1021422" y="591680"/>
                  </a:lnTo>
                  <a:lnTo>
                    <a:pt x="1022756" y="589394"/>
                  </a:lnTo>
                  <a:lnTo>
                    <a:pt x="1024064" y="587108"/>
                  </a:lnTo>
                  <a:close/>
                </a:path>
                <a:path w="1093470" h="867410">
                  <a:moveTo>
                    <a:pt x="1037424" y="561784"/>
                  </a:moveTo>
                  <a:lnTo>
                    <a:pt x="1036510" y="558952"/>
                  </a:lnTo>
                  <a:lnTo>
                    <a:pt x="1031824" y="556666"/>
                  </a:lnTo>
                  <a:lnTo>
                    <a:pt x="1028966" y="557618"/>
                  </a:lnTo>
                  <a:lnTo>
                    <a:pt x="1026604" y="562216"/>
                  </a:lnTo>
                  <a:lnTo>
                    <a:pt x="1027531" y="565048"/>
                  </a:lnTo>
                  <a:lnTo>
                    <a:pt x="1029855" y="566242"/>
                  </a:lnTo>
                  <a:lnTo>
                    <a:pt x="1032167" y="567423"/>
                  </a:lnTo>
                  <a:lnTo>
                    <a:pt x="1035037" y="566496"/>
                  </a:lnTo>
                  <a:lnTo>
                    <a:pt x="1037424" y="561784"/>
                  </a:lnTo>
                  <a:close/>
                </a:path>
                <a:path w="1093470" h="867410">
                  <a:moveTo>
                    <a:pt x="1049451" y="535813"/>
                  </a:moveTo>
                  <a:lnTo>
                    <a:pt x="1048372" y="533031"/>
                  </a:lnTo>
                  <a:lnTo>
                    <a:pt x="1043571" y="530999"/>
                  </a:lnTo>
                  <a:lnTo>
                    <a:pt x="1040765" y="532091"/>
                  </a:lnTo>
                  <a:lnTo>
                    <a:pt x="1038644" y="536803"/>
                  </a:lnTo>
                  <a:lnTo>
                    <a:pt x="1039710" y="539572"/>
                  </a:lnTo>
                  <a:lnTo>
                    <a:pt x="1042085" y="540639"/>
                  </a:lnTo>
                  <a:lnTo>
                    <a:pt x="1044460" y="541705"/>
                  </a:lnTo>
                  <a:lnTo>
                    <a:pt x="1047267" y="540613"/>
                  </a:lnTo>
                  <a:lnTo>
                    <a:pt x="1049451" y="535813"/>
                  </a:lnTo>
                  <a:close/>
                </a:path>
                <a:path w="1093470" h="867410">
                  <a:moveTo>
                    <a:pt x="1060119" y="509231"/>
                  </a:moveTo>
                  <a:lnTo>
                    <a:pt x="1058862" y="506501"/>
                  </a:lnTo>
                  <a:lnTo>
                    <a:pt x="1053985" y="504723"/>
                  </a:lnTo>
                  <a:lnTo>
                    <a:pt x="1051255" y="505968"/>
                  </a:lnTo>
                  <a:lnTo>
                    <a:pt x="1050277" y="508368"/>
                  </a:lnTo>
                  <a:lnTo>
                    <a:pt x="1049337" y="510781"/>
                  </a:lnTo>
                  <a:lnTo>
                    <a:pt x="1050544" y="513486"/>
                  </a:lnTo>
                  <a:lnTo>
                    <a:pt x="1052969" y="514426"/>
                  </a:lnTo>
                  <a:lnTo>
                    <a:pt x="1055395" y="515366"/>
                  </a:lnTo>
                  <a:lnTo>
                    <a:pt x="1058151" y="514146"/>
                  </a:lnTo>
                  <a:lnTo>
                    <a:pt x="1059116" y="511683"/>
                  </a:lnTo>
                  <a:lnTo>
                    <a:pt x="1060119" y="509231"/>
                  </a:lnTo>
                  <a:close/>
                </a:path>
                <a:path w="1093470" h="867410">
                  <a:moveTo>
                    <a:pt x="1069365" y="482130"/>
                  </a:moveTo>
                  <a:lnTo>
                    <a:pt x="1067816" y="479412"/>
                  </a:lnTo>
                  <a:lnTo>
                    <a:pt x="1062824" y="477913"/>
                  </a:lnTo>
                  <a:lnTo>
                    <a:pt x="1060348" y="479336"/>
                  </a:lnTo>
                  <a:lnTo>
                    <a:pt x="1059472" y="481787"/>
                  </a:lnTo>
                  <a:lnTo>
                    <a:pt x="1058633" y="484238"/>
                  </a:lnTo>
                  <a:lnTo>
                    <a:pt x="1059980" y="486879"/>
                  </a:lnTo>
                  <a:lnTo>
                    <a:pt x="1062456" y="487680"/>
                  </a:lnTo>
                  <a:lnTo>
                    <a:pt x="1064920" y="488480"/>
                  </a:lnTo>
                  <a:lnTo>
                    <a:pt x="1067625" y="487121"/>
                  </a:lnTo>
                  <a:lnTo>
                    <a:pt x="1068476" y="484619"/>
                  </a:lnTo>
                  <a:lnTo>
                    <a:pt x="1069365" y="482130"/>
                  </a:lnTo>
                  <a:close/>
                </a:path>
                <a:path w="1093470" h="867410">
                  <a:moveTo>
                    <a:pt x="1077023" y="454533"/>
                  </a:moveTo>
                  <a:lnTo>
                    <a:pt x="1075423" y="451942"/>
                  </a:lnTo>
                  <a:lnTo>
                    <a:pt x="1070368" y="450684"/>
                  </a:lnTo>
                  <a:lnTo>
                    <a:pt x="1067866" y="452221"/>
                  </a:lnTo>
                  <a:lnTo>
                    <a:pt x="1067257" y="454736"/>
                  </a:lnTo>
                  <a:lnTo>
                    <a:pt x="1066546" y="457225"/>
                  </a:lnTo>
                  <a:lnTo>
                    <a:pt x="1068006" y="459803"/>
                  </a:lnTo>
                  <a:lnTo>
                    <a:pt x="1070533" y="460463"/>
                  </a:lnTo>
                  <a:lnTo>
                    <a:pt x="1073048" y="461149"/>
                  </a:lnTo>
                  <a:lnTo>
                    <a:pt x="1075677" y="459638"/>
                  </a:lnTo>
                  <a:lnTo>
                    <a:pt x="1076401" y="457098"/>
                  </a:lnTo>
                  <a:lnTo>
                    <a:pt x="1077023" y="454533"/>
                  </a:lnTo>
                  <a:close/>
                </a:path>
                <a:path w="1093470" h="867410">
                  <a:moveTo>
                    <a:pt x="1083233" y="426593"/>
                  </a:moveTo>
                  <a:lnTo>
                    <a:pt x="1081532" y="424078"/>
                  </a:lnTo>
                  <a:lnTo>
                    <a:pt x="1076439" y="423113"/>
                  </a:lnTo>
                  <a:lnTo>
                    <a:pt x="1073975" y="424764"/>
                  </a:lnTo>
                  <a:lnTo>
                    <a:pt x="1073531" y="427316"/>
                  </a:lnTo>
                  <a:lnTo>
                    <a:pt x="1073061" y="429856"/>
                  </a:lnTo>
                  <a:lnTo>
                    <a:pt x="1074585" y="432320"/>
                  </a:lnTo>
                  <a:lnTo>
                    <a:pt x="1077163" y="432866"/>
                  </a:lnTo>
                  <a:lnTo>
                    <a:pt x="1079665" y="433412"/>
                  </a:lnTo>
                  <a:lnTo>
                    <a:pt x="1082306" y="431787"/>
                  </a:lnTo>
                  <a:lnTo>
                    <a:pt x="1082789" y="429183"/>
                  </a:lnTo>
                  <a:lnTo>
                    <a:pt x="1083233" y="426593"/>
                  </a:lnTo>
                  <a:close/>
                </a:path>
                <a:path w="1093470" h="867410">
                  <a:moveTo>
                    <a:pt x="1088034" y="398348"/>
                  </a:moveTo>
                  <a:lnTo>
                    <a:pt x="1086205" y="395935"/>
                  </a:lnTo>
                  <a:lnTo>
                    <a:pt x="1081049" y="395224"/>
                  </a:lnTo>
                  <a:lnTo>
                    <a:pt x="1078699" y="397014"/>
                  </a:lnTo>
                  <a:lnTo>
                    <a:pt x="1078369" y="399592"/>
                  </a:lnTo>
                  <a:lnTo>
                    <a:pt x="1078090" y="402158"/>
                  </a:lnTo>
                  <a:lnTo>
                    <a:pt x="1079741" y="404533"/>
                  </a:lnTo>
                  <a:lnTo>
                    <a:pt x="1082332" y="404952"/>
                  </a:lnTo>
                  <a:lnTo>
                    <a:pt x="1084872" y="405358"/>
                  </a:lnTo>
                  <a:lnTo>
                    <a:pt x="1087412" y="403606"/>
                  </a:lnTo>
                  <a:lnTo>
                    <a:pt x="1087704" y="400964"/>
                  </a:lnTo>
                  <a:lnTo>
                    <a:pt x="1088034" y="398348"/>
                  </a:lnTo>
                  <a:close/>
                </a:path>
                <a:path w="1093470" h="867410">
                  <a:moveTo>
                    <a:pt x="1091323" y="369912"/>
                  </a:moveTo>
                  <a:lnTo>
                    <a:pt x="1089380" y="367601"/>
                  </a:lnTo>
                  <a:lnTo>
                    <a:pt x="1086789" y="367398"/>
                  </a:lnTo>
                  <a:lnTo>
                    <a:pt x="1084186" y="367169"/>
                  </a:lnTo>
                  <a:lnTo>
                    <a:pt x="1081925" y="369074"/>
                  </a:lnTo>
                  <a:lnTo>
                    <a:pt x="1081735" y="371652"/>
                  </a:lnTo>
                  <a:lnTo>
                    <a:pt x="1081570" y="374256"/>
                  </a:lnTo>
                  <a:lnTo>
                    <a:pt x="1083449" y="376555"/>
                  </a:lnTo>
                  <a:lnTo>
                    <a:pt x="1086015" y="376821"/>
                  </a:lnTo>
                  <a:lnTo>
                    <a:pt x="1088631" y="377088"/>
                  </a:lnTo>
                  <a:lnTo>
                    <a:pt x="1090955" y="375183"/>
                  </a:lnTo>
                  <a:lnTo>
                    <a:pt x="1091323" y="369912"/>
                  </a:lnTo>
                  <a:close/>
                </a:path>
                <a:path w="1093470" h="867410">
                  <a:moveTo>
                    <a:pt x="1093152" y="341350"/>
                  </a:moveTo>
                  <a:lnTo>
                    <a:pt x="1091095" y="339128"/>
                  </a:lnTo>
                  <a:lnTo>
                    <a:pt x="1088504" y="339051"/>
                  </a:lnTo>
                  <a:lnTo>
                    <a:pt x="1085888" y="338950"/>
                  </a:lnTo>
                  <a:lnTo>
                    <a:pt x="1083716" y="340995"/>
                  </a:lnTo>
                  <a:lnTo>
                    <a:pt x="1083576" y="346163"/>
                  </a:lnTo>
                  <a:lnTo>
                    <a:pt x="1085659" y="348373"/>
                  </a:lnTo>
                  <a:lnTo>
                    <a:pt x="1088224" y="348513"/>
                  </a:lnTo>
                  <a:lnTo>
                    <a:pt x="1090866" y="348640"/>
                  </a:lnTo>
                  <a:lnTo>
                    <a:pt x="1093025" y="346633"/>
                  </a:lnTo>
                  <a:lnTo>
                    <a:pt x="1093076" y="343992"/>
                  </a:lnTo>
                  <a:lnTo>
                    <a:pt x="1093152" y="3413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939618" y="1027493"/>
              <a:ext cx="993775" cy="547370"/>
            </a:xfrm>
            <a:custGeom>
              <a:avLst/>
              <a:gdLst/>
              <a:ahLst/>
              <a:cxnLst/>
              <a:rect l="l" t="t" r="r" b="b"/>
              <a:pathLst>
                <a:path w="993775" h="547369">
                  <a:moveTo>
                    <a:pt x="10706" y="232714"/>
                  </a:moveTo>
                  <a:lnTo>
                    <a:pt x="10210" y="229768"/>
                  </a:lnTo>
                  <a:lnTo>
                    <a:pt x="8102" y="228231"/>
                  </a:lnTo>
                  <a:lnTo>
                    <a:pt x="6007" y="226695"/>
                  </a:lnTo>
                  <a:lnTo>
                    <a:pt x="3060" y="227190"/>
                  </a:lnTo>
                  <a:lnTo>
                    <a:pt x="0" y="231482"/>
                  </a:lnTo>
                  <a:lnTo>
                    <a:pt x="495" y="234454"/>
                  </a:lnTo>
                  <a:lnTo>
                    <a:pt x="4749" y="237439"/>
                  </a:lnTo>
                  <a:lnTo>
                    <a:pt x="7708" y="236931"/>
                  </a:lnTo>
                  <a:lnTo>
                    <a:pt x="10706" y="232714"/>
                  </a:lnTo>
                  <a:close/>
                </a:path>
                <a:path w="993775" h="547369">
                  <a:moveTo>
                    <a:pt x="27736" y="210337"/>
                  </a:moveTo>
                  <a:lnTo>
                    <a:pt x="27393" y="207352"/>
                  </a:lnTo>
                  <a:lnTo>
                    <a:pt x="25374" y="205701"/>
                  </a:lnTo>
                  <a:lnTo>
                    <a:pt x="23355" y="204063"/>
                  </a:lnTo>
                  <a:lnTo>
                    <a:pt x="20396" y="204393"/>
                  </a:lnTo>
                  <a:lnTo>
                    <a:pt x="17119" y="208559"/>
                  </a:lnTo>
                  <a:lnTo>
                    <a:pt x="17475" y="211543"/>
                  </a:lnTo>
                  <a:lnTo>
                    <a:pt x="21577" y="214744"/>
                  </a:lnTo>
                  <a:lnTo>
                    <a:pt x="24549" y="214401"/>
                  </a:lnTo>
                  <a:lnTo>
                    <a:pt x="27736" y="210337"/>
                  </a:lnTo>
                  <a:close/>
                </a:path>
                <a:path w="993775" h="547369">
                  <a:moveTo>
                    <a:pt x="45897" y="188849"/>
                  </a:moveTo>
                  <a:lnTo>
                    <a:pt x="45707" y="185851"/>
                  </a:lnTo>
                  <a:lnTo>
                    <a:pt x="43776" y="184099"/>
                  </a:lnTo>
                  <a:lnTo>
                    <a:pt x="41846" y="182359"/>
                  </a:lnTo>
                  <a:lnTo>
                    <a:pt x="38874" y="182562"/>
                  </a:lnTo>
                  <a:lnTo>
                    <a:pt x="35420" y="186550"/>
                  </a:lnTo>
                  <a:lnTo>
                    <a:pt x="35610" y="189547"/>
                  </a:lnTo>
                  <a:lnTo>
                    <a:pt x="39560" y="192963"/>
                  </a:lnTo>
                  <a:lnTo>
                    <a:pt x="42532" y="192760"/>
                  </a:lnTo>
                  <a:lnTo>
                    <a:pt x="45897" y="188849"/>
                  </a:lnTo>
                  <a:close/>
                </a:path>
                <a:path w="993775" h="547369">
                  <a:moveTo>
                    <a:pt x="65176" y="168338"/>
                  </a:moveTo>
                  <a:lnTo>
                    <a:pt x="65125" y="165328"/>
                  </a:lnTo>
                  <a:lnTo>
                    <a:pt x="63284" y="163474"/>
                  </a:lnTo>
                  <a:lnTo>
                    <a:pt x="61442" y="161620"/>
                  </a:lnTo>
                  <a:lnTo>
                    <a:pt x="58470" y="161671"/>
                  </a:lnTo>
                  <a:lnTo>
                    <a:pt x="54838" y="165493"/>
                  </a:lnTo>
                  <a:lnTo>
                    <a:pt x="54876" y="168516"/>
                  </a:lnTo>
                  <a:lnTo>
                    <a:pt x="58623" y="172135"/>
                  </a:lnTo>
                  <a:lnTo>
                    <a:pt x="61595" y="172085"/>
                  </a:lnTo>
                  <a:lnTo>
                    <a:pt x="65176" y="168338"/>
                  </a:lnTo>
                  <a:close/>
                </a:path>
                <a:path w="993775" h="547369">
                  <a:moveTo>
                    <a:pt x="85674" y="145923"/>
                  </a:moveTo>
                  <a:lnTo>
                    <a:pt x="83921" y="143967"/>
                  </a:lnTo>
                  <a:lnTo>
                    <a:pt x="82181" y="142049"/>
                  </a:lnTo>
                  <a:lnTo>
                    <a:pt x="79108" y="141808"/>
                  </a:lnTo>
                  <a:lnTo>
                    <a:pt x="77228" y="143675"/>
                  </a:lnTo>
                  <a:lnTo>
                    <a:pt x="75323" y="145491"/>
                  </a:lnTo>
                  <a:lnTo>
                    <a:pt x="75209" y="148513"/>
                  </a:lnTo>
                  <a:lnTo>
                    <a:pt x="77000" y="150406"/>
                  </a:lnTo>
                  <a:lnTo>
                    <a:pt x="78778" y="152323"/>
                  </a:lnTo>
                  <a:lnTo>
                    <a:pt x="81737" y="152425"/>
                  </a:lnTo>
                  <a:lnTo>
                    <a:pt x="83604" y="150634"/>
                  </a:lnTo>
                  <a:lnTo>
                    <a:pt x="85445" y="148805"/>
                  </a:lnTo>
                  <a:lnTo>
                    <a:pt x="85674" y="145923"/>
                  </a:lnTo>
                  <a:close/>
                </a:path>
                <a:path w="993775" h="547369">
                  <a:moveTo>
                    <a:pt x="107162" y="127584"/>
                  </a:moveTo>
                  <a:lnTo>
                    <a:pt x="105511" y="125564"/>
                  </a:lnTo>
                  <a:lnTo>
                    <a:pt x="103886" y="123545"/>
                  </a:lnTo>
                  <a:lnTo>
                    <a:pt x="100863" y="123202"/>
                  </a:lnTo>
                  <a:lnTo>
                    <a:pt x="98793" y="124841"/>
                  </a:lnTo>
                  <a:lnTo>
                    <a:pt x="96786" y="126568"/>
                  </a:lnTo>
                  <a:lnTo>
                    <a:pt x="96545" y="129590"/>
                  </a:lnTo>
                  <a:lnTo>
                    <a:pt x="99898" y="133565"/>
                  </a:lnTo>
                  <a:lnTo>
                    <a:pt x="102844" y="133819"/>
                  </a:lnTo>
                  <a:lnTo>
                    <a:pt x="104800" y="132130"/>
                  </a:lnTo>
                  <a:lnTo>
                    <a:pt x="106832" y="130530"/>
                  </a:lnTo>
                  <a:lnTo>
                    <a:pt x="107162" y="127584"/>
                  </a:lnTo>
                  <a:close/>
                </a:path>
                <a:path w="993775" h="547369">
                  <a:moveTo>
                    <a:pt x="129565" y="110401"/>
                  </a:moveTo>
                  <a:lnTo>
                    <a:pt x="128041" y="108292"/>
                  </a:lnTo>
                  <a:lnTo>
                    <a:pt x="126517" y="106184"/>
                  </a:lnTo>
                  <a:lnTo>
                    <a:pt x="123532" y="105714"/>
                  </a:lnTo>
                  <a:lnTo>
                    <a:pt x="121373" y="107238"/>
                  </a:lnTo>
                  <a:lnTo>
                    <a:pt x="119202" y="108724"/>
                  </a:lnTo>
                  <a:lnTo>
                    <a:pt x="118833" y="111798"/>
                  </a:lnTo>
                  <a:lnTo>
                    <a:pt x="121970" y="115951"/>
                  </a:lnTo>
                  <a:lnTo>
                    <a:pt x="124853" y="116293"/>
                  </a:lnTo>
                  <a:lnTo>
                    <a:pt x="127000" y="114833"/>
                  </a:lnTo>
                  <a:lnTo>
                    <a:pt x="129108" y="113322"/>
                  </a:lnTo>
                  <a:lnTo>
                    <a:pt x="129565" y="110401"/>
                  </a:lnTo>
                  <a:close/>
                </a:path>
                <a:path w="993775" h="547369">
                  <a:moveTo>
                    <a:pt x="152831" y="94399"/>
                  </a:moveTo>
                  <a:lnTo>
                    <a:pt x="151422" y="92202"/>
                  </a:lnTo>
                  <a:lnTo>
                    <a:pt x="149999" y="90017"/>
                  </a:lnTo>
                  <a:lnTo>
                    <a:pt x="147066" y="89395"/>
                  </a:lnTo>
                  <a:lnTo>
                    <a:pt x="142608" y="92252"/>
                  </a:lnTo>
                  <a:lnTo>
                    <a:pt x="141998" y="95148"/>
                  </a:lnTo>
                  <a:lnTo>
                    <a:pt x="144919" y="99466"/>
                  </a:lnTo>
                  <a:lnTo>
                    <a:pt x="147878" y="100088"/>
                  </a:lnTo>
                  <a:lnTo>
                    <a:pt x="152234" y="97294"/>
                  </a:lnTo>
                  <a:lnTo>
                    <a:pt x="152831" y="94399"/>
                  </a:lnTo>
                  <a:close/>
                </a:path>
                <a:path w="993775" h="547369">
                  <a:moveTo>
                    <a:pt x="176923" y="79629"/>
                  </a:moveTo>
                  <a:lnTo>
                    <a:pt x="175602" y="77368"/>
                  </a:lnTo>
                  <a:lnTo>
                    <a:pt x="174307" y="75120"/>
                  </a:lnTo>
                  <a:lnTo>
                    <a:pt x="171386" y="74345"/>
                  </a:lnTo>
                  <a:lnTo>
                    <a:pt x="169113" y="75666"/>
                  </a:lnTo>
                  <a:lnTo>
                    <a:pt x="166814" y="76974"/>
                  </a:lnTo>
                  <a:lnTo>
                    <a:pt x="166065" y="79870"/>
                  </a:lnTo>
                  <a:lnTo>
                    <a:pt x="167411" y="82080"/>
                  </a:lnTo>
                  <a:lnTo>
                    <a:pt x="168744" y="84315"/>
                  </a:lnTo>
                  <a:lnTo>
                    <a:pt x="171665" y="85090"/>
                  </a:lnTo>
                  <a:lnTo>
                    <a:pt x="176149" y="82511"/>
                  </a:lnTo>
                  <a:lnTo>
                    <a:pt x="176923" y="79629"/>
                  </a:lnTo>
                  <a:close/>
                </a:path>
                <a:path w="993775" h="547369">
                  <a:moveTo>
                    <a:pt x="201726" y="66128"/>
                  </a:moveTo>
                  <a:lnTo>
                    <a:pt x="200545" y="63804"/>
                  </a:lnTo>
                  <a:lnTo>
                    <a:pt x="199377" y="61493"/>
                  </a:lnTo>
                  <a:lnTo>
                    <a:pt x="196507" y="60579"/>
                  </a:lnTo>
                  <a:lnTo>
                    <a:pt x="191795" y="62992"/>
                  </a:lnTo>
                  <a:lnTo>
                    <a:pt x="190893" y="65824"/>
                  </a:lnTo>
                  <a:lnTo>
                    <a:pt x="193344" y="70421"/>
                  </a:lnTo>
                  <a:lnTo>
                    <a:pt x="196215" y="71335"/>
                  </a:lnTo>
                  <a:lnTo>
                    <a:pt x="200812" y="68973"/>
                  </a:lnTo>
                  <a:lnTo>
                    <a:pt x="201726" y="66128"/>
                  </a:lnTo>
                  <a:close/>
                </a:path>
                <a:path w="993775" h="547369">
                  <a:moveTo>
                    <a:pt x="227203" y="53949"/>
                  </a:moveTo>
                  <a:lnTo>
                    <a:pt x="226148" y="51574"/>
                  </a:lnTo>
                  <a:lnTo>
                    <a:pt x="225094" y="49187"/>
                  </a:lnTo>
                  <a:lnTo>
                    <a:pt x="222288" y="48133"/>
                  </a:lnTo>
                  <a:lnTo>
                    <a:pt x="217474" y="50317"/>
                  </a:lnTo>
                  <a:lnTo>
                    <a:pt x="216420" y="53111"/>
                  </a:lnTo>
                  <a:lnTo>
                    <a:pt x="218630" y="57823"/>
                  </a:lnTo>
                  <a:lnTo>
                    <a:pt x="221437" y="58877"/>
                  </a:lnTo>
                  <a:lnTo>
                    <a:pt x="226148" y="56743"/>
                  </a:lnTo>
                  <a:lnTo>
                    <a:pt x="227203" y="53949"/>
                  </a:lnTo>
                  <a:close/>
                </a:path>
                <a:path w="993775" h="547369">
                  <a:moveTo>
                    <a:pt x="253301" y="43129"/>
                  </a:moveTo>
                  <a:lnTo>
                    <a:pt x="252361" y="40690"/>
                  </a:lnTo>
                  <a:lnTo>
                    <a:pt x="251421" y="38265"/>
                  </a:lnTo>
                  <a:lnTo>
                    <a:pt x="248678" y="37071"/>
                  </a:lnTo>
                  <a:lnTo>
                    <a:pt x="243776" y="39014"/>
                  </a:lnTo>
                  <a:lnTo>
                    <a:pt x="242595" y="41757"/>
                  </a:lnTo>
                  <a:lnTo>
                    <a:pt x="244525" y="46583"/>
                  </a:lnTo>
                  <a:lnTo>
                    <a:pt x="247281" y="47777"/>
                  </a:lnTo>
                  <a:lnTo>
                    <a:pt x="252107" y="45872"/>
                  </a:lnTo>
                  <a:lnTo>
                    <a:pt x="253301" y="43129"/>
                  </a:lnTo>
                  <a:close/>
                </a:path>
                <a:path w="993775" h="547369">
                  <a:moveTo>
                    <a:pt x="279920" y="33680"/>
                  </a:moveTo>
                  <a:lnTo>
                    <a:pt x="279120" y="31203"/>
                  </a:lnTo>
                  <a:lnTo>
                    <a:pt x="278320" y="28727"/>
                  </a:lnTo>
                  <a:lnTo>
                    <a:pt x="275628" y="27406"/>
                  </a:lnTo>
                  <a:lnTo>
                    <a:pt x="270624" y="29083"/>
                  </a:lnTo>
                  <a:lnTo>
                    <a:pt x="269290" y="31788"/>
                  </a:lnTo>
                  <a:lnTo>
                    <a:pt x="271005" y="36703"/>
                  </a:lnTo>
                  <a:lnTo>
                    <a:pt x="273672" y="38023"/>
                  </a:lnTo>
                  <a:lnTo>
                    <a:pt x="278574" y="36372"/>
                  </a:lnTo>
                  <a:lnTo>
                    <a:pt x="279920" y="33680"/>
                  </a:lnTo>
                  <a:close/>
                </a:path>
                <a:path w="993775" h="547369">
                  <a:moveTo>
                    <a:pt x="306971" y="25641"/>
                  </a:moveTo>
                  <a:lnTo>
                    <a:pt x="306311" y="23114"/>
                  </a:lnTo>
                  <a:lnTo>
                    <a:pt x="305650" y="20599"/>
                  </a:lnTo>
                  <a:lnTo>
                    <a:pt x="303034" y="19138"/>
                  </a:lnTo>
                  <a:lnTo>
                    <a:pt x="297954" y="20586"/>
                  </a:lnTo>
                  <a:lnTo>
                    <a:pt x="296494" y="23202"/>
                  </a:lnTo>
                  <a:lnTo>
                    <a:pt x="297929" y="28206"/>
                  </a:lnTo>
                  <a:lnTo>
                    <a:pt x="300532" y="29679"/>
                  </a:lnTo>
                  <a:lnTo>
                    <a:pt x="305511" y="28257"/>
                  </a:lnTo>
                  <a:lnTo>
                    <a:pt x="306971" y="25641"/>
                  </a:lnTo>
                  <a:close/>
                </a:path>
                <a:path w="993775" h="547369">
                  <a:moveTo>
                    <a:pt x="334454" y="19050"/>
                  </a:moveTo>
                  <a:lnTo>
                    <a:pt x="333908" y="16497"/>
                  </a:lnTo>
                  <a:lnTo>
                    <a:pt x="333375" y="13944"/>
                  </a:lnTo>
                  <a:lnTo>
                    <a:pt x="330860" y="12357"/>
                  </a:lnTo>
                  <a:lnTo>
                    <a:pt x="325716" y="13550"/>
                  </a:lnTo>
                  <a:lnTo>
                    <a:pt x="324104" y="16078"/>
                  </a:lnTo>
                  <a:lnTo>
                    <a:pt x="325285" y="21158"/>
                  </a:lnTo>
                  <a:lnTo>
                    <a:pt x="327799" y="22758"/>
                  </a:lnTo>
                  <a:lnTo>
                    <a:pt x="332841" y="21590"/>
                  </a:lnTo>
                  <a:lnTo>
                    <a:pt x="334454" y="19050"/>
                  </a:lnTo>
                  <a:close/>
                </a:path>
                <a:path w="993775" h="547369">
                  <a:moveTo>
                    <a:pt x="362216" y="13906"/>
                  </a:moveTo>
                  <a:lnTo>
                    <a:pt x="361823" y="11341"/>
                  </a:lnTo>
                  <a:lnTo>
                    <a:pt x="361416" y="8775"/>
                  </a:lnTo>
                  <a:lnTo>
                    <a:pt x="358990" y="7048"/>
                  </a:lnTo>
                  <a:lnTo>
                    <a:pt x="353796" y="7975"/>
                  </a:lnTo>
                  <a:lnTo>
                    <a:pt x="352069" y="10439"/>
                  </a:lnTo>
                  <a:lnTo>
                    <a:pt x="352971" y="15570"/>
                  </a:lnTo>
                  <a:lnTo>
                    <a:pt x="355396" y="17284"/>
                  </a:lnTo>
                  <a:lnTo>
                    <a:pt x="360489" y="16370"/>
                  </a:lnTo>
                  <a:lnTo>
                    <a:pt x="362216" y="13906"/>
                  </a:lnTo>
                  <a:close/>
                </a:path>
                <a:path w="993775" h="547369">
                  <a:moveTo>
                    <a:pt x="390232" y="10236"/>
                  </a:moveTo>
                  <a:lnTo>
                    <a:pt x="389966" y="7645"/>
                  </a:lnTo>
                  <a:lnTo>
                    <a:pt x="389712" y="5067"/>
                  </a:lnTo>
                  <a:lnTo>
                    <a:pt x="387375" y="3213"/>
                  </a:lnTo>
                  <a:lnTo>
                    <a:pt x="382117" y="3873"/>
                  </a:lnTo>
                  <a:lnTo>
                    <a:pt x="380263" y="6261"/>
                  </a:lnTo>
                  <a:lnTo>
                    <a:pt x="380898" y="11417"/>
                  </a:lnTo>
                  <a:lnTo>
                    <a:pt x="383235" y="13258"/>
                  </a:lnTo>
                  <a:lnTo>
                    <a:pt x="388366" y="12611"/>
                  </a:lnTo>
                  <a:lnTo>
                    <a:pt x="390232" y="10236"/>
                  </a:lnTo>
                  <a:close/>
                </a:path>
                <a:path w="993775" h="547369">
                  <a:moveTo>
                    <a:pt x="418388" y="8026"/>
                  </a:moveTo>
                  <a:lnTo>
                    <a:pt x="418274" y="5422"/>
                  </a:lnTo>
                  <a:lnTo>
                    <a:pt x="418134" y="2832"/>
                  </a:lnTo>
                  <a:lnTo>
                    <a:pt x="415912" y="876"/>
                  </a:lnTo>
                  <a:lnTo>
                    <a:pt x="413258" y="1066"/>
                  </a:lnTo>
                  <a:lnTo>
                    <a:pt x="410641" y="1282"/>
                  </a:lnTo>
                  <a:lnTo>
                    <a:pt x="408647" y="3543"/>
                  </a:lnTo>
                  <a:lnTo>
                    <a:pt x="408825" y="6134"/>
                  </a:lnTo>
                  <a:lnTo>
                    <a:pt x="409028" y="8737"/>
                  </a:lnTo>
                  <a:lnTo>
                    <a:pt x="411251" y="10693"/>
                  </a:lnTo>
                  <a:lnTo>
                    <a:pt x="416420" y="10299"/>
                  </a:lnTo>
                  <a:lnTo>
                    <a:pt x="418388" y="8026"/>
                  </a:lnTo>
                  <a:close/>
                </a:path>
                <a:path w="993775" h="547369">
                  <a:moveTo>
                    <a:pt x="446659" y="2082"/>
                  </a:moveTo>
                  <a:lnTo>
                    <a:pt x="444538" y="0"/>
                  </a:lnTo>
                  <a:lnTo>
                    <a:pt x="439229" y="152"/>
                  </a:lnTo>
                  <a:lnTo>
                    <a:pt x="437134" y="2311"/>
                  </a:lnTo>
                  <a:lnTo>
                    <a:pt x="437197" y="4914"/>
                  </a:lnTo>
                  <a:lnTo>
                    <a:pt x="437235" y="7531"/>
                  </a:lnTo>
                  <a:lnTo>
                    <a:pt x="439369" y="9575"/>
                  </a:lnTo>
                  <a:lnTo>
                    <a:pt x="444538" y="9461"/>
                  </a:lnTo>
                  <a:lnTo>
                    <a:pt x="446633" y="7277"/>
                  </a:lnTo>
                  <a:lnTo>
                    <a:pt x="446659" y="4673"/>
                  </a:lnTo>
                  <a:lnTo>
                    <a:pt x="446659" y="2082"/>
                  </a:lnTo>
                  <a:close/>
                </a:path>
                <a:path w="993775" h="547369">
                  <a:moveTo>
                    <a:pt x="475170" y="2794"/>
                  </a:moveTo>
                  <a:lnTo>
                    <a:pt x="473125" y="622"/>
                  </a:lnTo>
                  <a:lnTo>
                    <a:pt x="470484" y="571"/>
                  </a:lnTo>
                  <a:lnTo>
                    <a:pt x="467855" y="495"/>
                  </a:lnTo>
                  <a:lnTo>
                    <a:pt x="465645" y="2552"/>
                  </a:lnTo>
                  <a:lnTo>
                    <a:pt x="465480" y="7759"/>
                  </a:lnTo>
                  <a:lnTo>
                    <a:pt x="467499" y="9931"/>
                  </a:lnTo>
                  <a:lnTo>
                    <a:pt x="472681" y="10071"/>
                  </a:lnTo>
                  <a:lnTo>
                    <a:pt x="474878" y="7975"/>
                  </a:lnTo>
                  <a:lnTo>
                    <a:pt x="475018" y="5422"/>
                  </a:lnTo>
                  <a:lnTo>
                    <a:pt x="475170" y="2794"/>
                  </a:lnTo>
                  <a:close/>
                </a:path>
                <a:path w="993775" h="547369">
                  <a:moveTo>
                    <a:pt x="503593" y="5029"/>
                  </a:moveTo>
                  <a:lnTo>
                    <a:pt x="501700" y="2692"/>
                  </a:lnTo>
                  <a:lnTo>
                    <a:pt x="499059" y="2527"/>
                  </a:lnTo>
                  <a:lnTo>
                    <a:pt x="496430" y="2311"/>
                  </a:lnTo>
                  <a:lnTo>
                    <a:pt x="494118" y="4267"/>
                  </a:lnTo>
                  <a:lnTo>
                    <a:pt x="493687" y="9461"/>
                  </a:lnTo>
                  <a:lnTo>
                    <a:pt x="495592" y="11734"/>
                  </a:lnTo>
                  <a:lnTo>
                    <a:pt x="498170" y="11925"/>
                  </a:lnTo>
                  <a:lnTo>
                    <a:pt x="500748" y="12090"/>
                  </a:lnTo>
                  <a:lnTo>
                    <a:pt x="503059" y="10198"/>
                  </a:lnTo>
                  <a:lnTo>
                    <a:pt x="503326" y="7632"/>
                  </a:lnTo>
                  <a:lnTo>
                    <a:pt x="503593" y="5029"/>
                  </a:lnTo>
                  <a:close/>
                </a:path>
                <a:path w="993775" h="547369">
                  <a:moveTo>
                    <a:pt x="531876" y="8788"/>
                  </a:moveTo>
                  <a:lnTo>
                    <a:pt x="530110" y="6248"/>
                  </a:lnTo>
                  <a:lnTo>
                    <a:pt x="527481" y="5956"/>
                  </a:lnTo>
                  <a:lnTo>
                    <a:pt x="524878" y="5626"/>
                  </a:lnTo>
                  <a:lnTo>
                    <a:pt x="522465" y="7454"/>
                  </a:lnTo>
                  <a:lnTo>
                    <a:pt x="522097" y="10020"/>
                  </a:lnTo>
                  <a:lnTo>
                    <a:pt x="521754" y="12611"/>
                  </a:lnTo>
                  <a:lnTo>
                    <a:pt x="523532" y="14973"/>
                  </a:lnTo>
                  <a:lnTo>
                    <a:pt x="526110" y="15290"/>
                  </a:lnTo>
                  <a:lnTo>
                    <a:pt x="528675" y="15582"/>
                  </a:lnTo>
                  <a:lnTo>
                    <a:pt x="531063" y="13919"/>
                  </a:lnTo>
                  <a:lnTo>
                    <a:pt x="531469" y="11341"/>
                  </a:lnTo>
                  <a:lnTo>
                    <a:pt x="531876" y="8788"/>
                  </a:lnTo>
                  <a:close/>
                </a:path>
                <a:path w="993775" h="547369">
                  <a:moveTo>
                    <a:pt x="559917" y="13970"/>
                  </a:moveTo>
                  <a:lnTo>
                    <a:pt x="558292" y="11341"/>
                  </a:lnTo>
                  <a:lnTo>
                    <a:pt x="555688" y="10858"/>
                  </a:lnTo>
                  <a:lnTo>
                    <a:pt x="553097" y="10401"/>
                  </a:lnTo>
                  <a:lnTo>
                    <a:pt x="550595" y="12103"/>
                  </a:lnTo>
                  <a:lnTo>
                    <a:pt x="549605" y="17208"/>
                  </a:lnTo>
                  <a:lnTo>
                    <a:pt x="551268" y="19659"/>
                  </a:lnTo>
                  <a:lnTo>
                    <a:pt x="556361" y="20586"/>
                  </a:lnTo>
                  <a:lnTo>
                    <a:pt x="558825" y="19062"/>
                  </a:lnTo>
                  <a:lnTo>
                    <a:pt x="559371" y="16484"/>
                  </a:lnTo>
                  <a:lnTo>
                    <a:pt x="559917" y="13970"/>
                  </a:lnTo>
                  <a:close/>
                </a:path>
                <a:path w="993775" h="547369">
                  <a:moveTo>
                    <a:pt x="587654" y="20599"/>
                  </a:moveTo>
                  <a:lnTo>
                    <a:pt x="586143" y="17970"/>
                  </a:lnTo>
                  <a:lnTo>
                    <a:pt x="583603" y="17246"/>
                  </a:lnTo>
                  <a:lnTo>
                    <a:pt x="581037" y="16624"/>
                  </a:lnTo>
                  <a:lnTo>
                    <a:pt x="578446" y="18224"/>
                  </a:lnTo>
                  <a:lnTo>
                    <a:pt x="577189" y="23279"/>
                  </a:lnTo>
                  <a:lnTo>
                    <a:pt x="578726" y="25793"/>
                  </a:lnTo>
                  <a:lnTo>
                    <a:pt x="581253" y="26390"/>
                  </a:lnTo>
                  <a:lnTo>
                    <a:pt x="583742" y="27101"/>
                  </a:lnTo>
                  <a:lnTo>
                    <a:pt x="586295" y="25641"/>
                  </a:lnTo>
                  <a:lnTo>
                    <a:pt x="586968" y="23114"/>
                  </a:lnTo>
                  <a:lnTo>
                    <a:pt x="587654" y="20599"/>
                  </a:lnTo>
                  <a:close/>
                </a:path>
                <a:path w="993775" h="547369">
                  <a:moveTo>
                    <a:pt x="614984" y="28727"/>
                  </a:moveTo>
                  <a:lnTo>
                    <a:pt x="613625" y="26022"/>
                  </a:lnTo>
                  <a:lnTo>
                    <a:pt x="611124" y="25171"/>
                  </a:lnTo>
                  <a:lnTo>
                    <a:pt x="608634" y="24282"/>
                  </a:lnTo>
                  <a:lnTo>
                    <a:pt x="605917" y="25831"/>
                  </a:lnTo>
                  <a:lnTo>
                    <a:pt x="604418" y="30822"/>
                  </a:lnTo>
                  <a:lnTo>
                    <a:pt x="605840" y="33299"/>
                  </a:lnTo>
                  <a:lnTo>
                    <a:pt x="608291" y="34188"/>
                  </a:lnTo>
                  <a:lnTo>
                    <a:pt x="610730" y="35013"/>
                  </a:lnTo>
                  <a:lnTo>
                    <a:pt x="613371" y="33680"/>
                  </a:lnTo>
                  <a:lnTo>
                    <a:pt x="614184" y="31203"/>
                  </a:lnTo>
                  <a:lnTo>
                    <a:pt x="614984" y="28727"/>
                  </a:lnTo>
                  <a:close/>
                </a:path>
                <a:path w="993775" h="547369">
                  <a:moveTo>
                    <a:pt x="641870" y="38265"/>
                  </a:moveTo>
                  <a:lnTo>
                    <a:pt x="640651" y="35509"/>
                  </a:lnTo>
                  <a:lnTo>
                    <a:pt x="635749" y="33553"/>
                  </a:lnTo>
                  <a:lnTo>
                    <a:pt x="633006" y="34785"/>
                  </a:lnTo>
                  <a:lnTo>
                    <a:pt x="631240" y="39687"/>
                  </a:lnTo>
                  <a:lnTo>
                    <a:pt x="632485" y="42405"/>
                  </a:lnTo>
                  <a:lnTo>
                    <a:pt x="634873" y="43383"/>
                  </a:lnTo>
                  <a:lnTo>
                    <a:pt x="637298" y="44323"/>
                  </a:lnTo>
                  <a:lnTo>
                    <a:pt x="639991" y="43116"/>
                  </a:lnTo>
                  <a:lnTo>
                    <a:pt x="640930" y="40690"/>
                  </a:lnTo>
                  <a:lnTo>
                    <a:pt x="641870" y="38265"/>
                  </a:lnTo>
                  <a:close/>
                </a:path>
                <a:path w="993775" h="547369">
                  <a:moveTo>
                    <a:pt x="668210" y="49187"/>
                  </a:moveTo>
                  <a:lnTo>
                    <a:pt x="667131" y="46380"/>
                  </a:lnTo>
                  <a:lnTo>
                    <a:pt x="662317" y="44208"/>
                  </a:lnTo>
                  <a:lnTo>
                    <a:pt x="659536" y="45275"/>
                  </a:lnTo>
                  <a:lnTo>
                    <a:pt x="657517" y="50076"/>
                  </a:lnTo>
                  <a:lnTo>
                    <a:pt x="658609" y="52882"/>
                  </a:lnTo>
                  <a:lnTo>
                    <a:pt x="663308" y="55003"/>
                  </a:lnTo>
                  <a:lnTo>
                    <a:pt x="666089" y="53949"/>
                  </a:lnTo>
                  <a:lnTo>
                    <a:pt x="667156" y="51562"/>
                  </a:lnTo>
                  <a:lnTo>
                    <a:pt x="668210" y="49187"/>
                  </a:lnTo>
                  <a:close/>
                </a:path>
                <a:path w="993775" h="547369">
                  <a:moveTo>
                    <a:pt x="693928" y="61493"/>
                  </a:moveTo>
                  <a:lnTo>
                    <a:pt x="693000" y="58623"/>
                  </a:lnTo>
                  <a:lnTo>
                    <a:pt x="688289" y="56222"/>
                  </a:lnTo>
                  <a:lnTo>
                    <a:pt x="685469" y="57150"/>
                  </a:lnTo>
                  <a:lnTo>
                    <a:pt x="683183" y="61836"/>
                  </a:lnTo>
                  <a:lnTo>
                    <a:pt x="684123" y="64693"/>
                  </a:lnTo>
                  <a:lnTo>
                    <a:pt x="688721" y="67056"/>
                  </a:lnTo>
                  <a:lnTo>
                    <a:pt x="691565" y="66128"/>
                  </a:lnTo>
                  <a:lnTo>
                    <a:pt x="692759" y="63804"/>
                  </a:lnTo>
                  <a:lnTo>
                    <a:pt x="693928" y="61493"/>
                  </a:lnTo>
                  <a:close/>
                </a:path>
                <a:path w="993775" h="547369">
                  <a:moveTo>
                    <a:pt x="718985" y="75120"/>
                  </a:moveTo>
                  <a:lnTo>
                    <a:pt x="718197" y="72212"/>
                  </a:lnTo>
                  <a:lnTo>
                    <a:pt x="713613" y="69583"/>
                  </a:lnTo>
                  <a:lnTo>
                    <a:pt x="710742" y="70383"/>
                  </a:lnTo>
                  <a:lnTo>
                    <a:pt x="708228" y="74930"/>
                  </a:lnTo>
                  <a:lnTo>
                    <a:pt x="709015" y="77825"/>
                  </a:lnTo>
                  <a:lnTo>
                    <a:pt x="711263" y="79108"/>
                  </a:lnTo>
                  <a:lnTo>
                    <a:pt x="713486" y="80403"/>
                  </a:lnTo>
                  <a:lnTo>
                    <a:pt x="716368" y="79616"/>
                  </a:lnTo>
                  <a:lnTo>
                    <a:pt x="717689" y="77368"/>
                  </a:lnTo>
                  <a:lnTo>
                    <a:pt x="718985" y="75120"/>
                  </a:lnTo>
                  <a:close/>
                </a:path>
                <a:path w="993775" h="547369">
                  <a:moveTo>
                    <a:pt x="743280" y="90017"/>
                  </a:moveTo>
                  <a:lnTo>
                    <a:pt x="742657" y="87096"/>
                  </a:lnTo>
                  <a:lnTo>
                    <a:pt x="738200" y="84239"/>
                  </a:lnTo>
                  <a:lnTo>
                    <a:pt x="735279" y="84886"/>
                  </a:lnTo>
                  <a:lnTo>
                    <a:pt x="732536" y="89306"/>
                  </a:lnTo>
                  <a:lnTo>
                    <a:pt x="733171" y="92240"/>
                  </a:lnTo>
                  <a:lnTo>
                    <a:pt x="737527" y="95021"/>
                  </a:lnTo>
                  <a:lnTo>
                    <a:pt x="740448" y="94386"/>
                  </a:lnTo>
                  <a:lnTo>
                    <a:pt x="741870" y="92202"/>
                  </a:lnTo>
                  <a:lnTo>
                    <a:pt x="743280" y="90017"/>
                  </a:lnTo>
                  <a:close/>
                </a:path>
                <a:path w="993775" h="547369">
                  <a:moveTo>
                    <a:pt x="766800" y="106184"/>
                  </a:moveTo>
                  <a:lnTo>
                    <a:pt x="766305" y="103238"/>
                  </a:lnTo>
                  <a:lnTo>
                    <a:pt x="762000" y="100164"/>
                  </a:lnTo>
                  <a:lnTo>
                    <a:pt x="759040" y="100660"/>
                  </a:lnTo>
                  <a:lnTo>
                    <a:pt x="756056" y="104940"/>
                  </a:lnTo>
                  <a:lnTo>
                    <a:pt x="756551" y="107886"/>
                  </a:lnTo>
                  <a:lnTo>
                    <a:pt x="760768" y="110883"/>
                  </a:lnTo>
                  <a:lnTo>
                    <a:pt x="763727" y="110388"/>
                  </a:lnTo>
                  <a:lnTo>
                    <a:pt x="765263" y="108292"/>
                  </a:lnTo>
                  <a:lnTo>
                    <a:pt x="766800" y="106184"/>
                  </a:lnTo>
                  <a:close/>
                </a:path>
                <a:path w="993775" h="547369">
                  <a:moveTo>
                    <a:pt x="789419" y="123545"/>
                  </a:moveTo>
                  <a:lnTo>
                    <a:pt x="789076" y="120573"/>
                  </a:lnTo>
                  <a:lnTo>
                    <a:pt x="784923" y="117309"/>
                  </a:lnTo>
                  <a:lnTo>
                    <a:pt x="781939" y="117665"/>
                  </a:lnTo>
                  <a:lnTo>
                    <a:pt x="778738" y="121767"/>
                  </a:lnTo>
                  <a:lnTo>
                    <a:pt x="779068" y="124726"/>
                  </a:lnTo>
                  <a:lnTo>
                    <a:pt x="783145" y="127939"/>
                  </a:lnTo>
                  <a:lnTo>
                    <a:pt x="786130" y="127571"/>
                  </a:lnTo>
                  <a:lnTo>
                    <a:pt x="787781" y="125564"/>
                  </a:lnTo>
                  <a:lnTo>
                    <a:pt x="789419" y="123545"/>
                  </a:lnTo>
                  <a:close/>
                </a:path>
                <a:path w="993775" h="547369">
                  <a:moveTo>
                    <a:pt x="811123" y="142036"/>
                  </a:moveTo>
                  <a:lnTo>
                    <a:pt x="810920" y="139065"/>
                  </a:lnTo>
                  <a:lnTo>
                    <a:pt x="806932" y="135610"/>
                  </a:lnTo>
                  <a:lnTo>
                    <a:pt x="803935" y="135801"/>
                  </a:lnTo>
                  <a:lnTo>
                    <a:pt x="800519" y="139738"/>
                  </a:lnTo>
                  <a:lnTo>
                    <a:pt x="800709" y="142709"/>
                  </a:lnTo>
                  <a:lnTo>
                    <a:pt x="804633" y="146100"/>
                  </a:lnTo>
                  <a:lnTo>
                    <a:pt x="807631" y="145897"/>
                  </a:lnTo>
                  <a:lnTo>
                    <a:pt x="809383" y="143967"/>
                  </a:lnTo>
                  <a:lnTo>
                    <a:pt x="811123" y="142036"/>
                  </a:lnTo>
                  <a:close/>
                </a:path>
                <a:path w="993775" h="547369">
                  <a:moveTo>
                    <a:pt x="831850" y="161632"/>
                  </a:moveTo>
                  <a:lnTo>
                    <a:pt x="831799" y="158661"/>
                  </a:lnTo>
                  <a:lnTo>
                    <a:pt x="827989" y="155016"/>
                  </a:lnTo>
                  <a:lnTo>
                    <a:pt x="824966" y="155067"/>
                  </a:lnTo>
                  <a:lnTo>
                    <a:pt x="821359" y="158813"/>
                  </a:lnTo>
                  <a:lnTo>
                    <a:pt x="821410" y="161798"/>
                  </a:lnTo>
                  <a:lnTo>
                    <a:pt x="825144" y="165366"/>
                  </a:lnTo>
                  <a:lnTo>
                    <a:pt x="828167" y="165315"/>
                  </a:lnTo>
                  <a:lnTo>
                    <a:pt x="830021" y="163474"/>
                  </a:lnTo>
                  <a:lnTo>
                    <a:pt x="831850" y="161632"/>
                  </a:lnTo>
                  <a:close/>
                </a:path>
                <a:path w="993775" h="547369">
                  <a:moveTo>
                    <a:pt x="851662" y="179285"/>
                  </a:moveTo>
                  <a:lnTo>
                    <a:pt x="849807" y="177406"/>
                  </a:lnTo>
                  <a:lnTo>
                    <a:pt x="847979" y="175501"/>
                  </a:lnTo>
                  <a:lnTo>
                    <a:pt x="844969" y="175399"/>
                  </a:lnTo>
                  <a:lnTo>
                    <a:pt x="841159" y="178955"/>
                  </a:lnTo>
                  <a:lnTo>
                    <a:pt x="841057" y="181914"/>
                  </a:lnTo>
                  <a:lnTo>
                    <a:pt x="842848" y="183794"/>
                  </a:lnTo>
                  <a:lnTo>
                    <a:pt x="844664" y="185623"/>
                  </a:lnTo>
                  <a:lnTo>
                    <a:pt x="847559" y="185851"/>
                  </a:lnTo>
                  <a:lnTo>
                    <a:pt x="849503" y="184099"/>
                  </a:lnTo>
                  <a:lnTo>
                    <a:pt x="851446" y="182372"/>
                  </a:lnTo>
                  <a:lnTo>
                    <a:pt x="851662" y="179285"/>
                  </a:lnTo>
                  <a:close/>
                </a:path>
                <a:path w="993775" h="547369">
                  <a:moveTo>
                    <a:pt x="870267" y="201041"/>
                  </a:moveTo>
                  <a:lnTo>
                    <a:pt x="868641" y="198970"/>
                  </a:lnTo>
                  <a:lnTo>
                    <a:pt x="866902" y="196977"/>
                  </a:lnTo>
                  <a:lnTo>
                    <a:pt x="863892" y="196723"/>
                  </a:lnTo>
                  <a:lnTo>
                    <a:pt x="859904" y="200075"/>
                  </a:lnTo>
                  <a:lnTo>
                    <a:pt x="859663" y="203022"/>
                  </a:lnTo>
                  <a:lnTo>
                    <a:pt x="861352" y="204978"/>
                  </a:lnTo>
                  <a:lnTo>
                    <a:pt x="862952" y="207022"/>
                  </a:lnTo>
                  <a:lnTo>
                    <a:pt x="865898" y="207340"/>
                  </a:lnTo>
                  <a:lnTo>
                    <a:pt x="867930" y="205701"/>
                  </a:lnTo>
                  <a:lnTo>
                    <a:pt x="869937" y="204063"/>
                  </a:lnTo>
                  <a:lnTo>
                    <a:pt x="870267" y="201041"/>
                  </a:lnTo>
                  <a:close/>
                </a:path>
                <a:path w="993775" h="547369">
                  <a:moveTo>
                    <a:pt x="887768" y="223723"/>
                  </a:moveTo>
                  <a:lnTo>
                    <a:pt x="886231" y="221564"/>
                  </a:lnTo>
                  <a:lnTo>
                    <a:pt x="884745" y="219379"/>
                  </a:lnTo>
                  <a:lnTo>
                    <a:pt x="881672" y="219024"/>
                  </a:lnTo>
                  <a:lnTo>
                    <a:pt x="877531" y="222161"/>
                  </a:lnTo>
                  <a:lnTo>
                    <a:pt x="877189" y="225044"/>
                  </a:lnTo>
                  <a:lnTo>
                    <a:pt x="878662" y="227177"/>
                  </a:lnTo>
                  <a:lnTo>
                    <a:pt x="880148" y="229285"/>
                  </a:lnTo>
                  <a:lnTo>
                    <a:pt x="883081" y="229743"/>
                  </a:lnTo>
                  <a:lnTo>
                    <a:pt x="885190" y="228231"/>
                  </a:lnTo>
                  <a:lnTo>
                    <a:pt x="887285" y="226695"/>
                  </a:lnTo>
                  <a:lnTo>
                    <a:pt x="887768" y="223723"/>
                  </a:lnTo>
                  <a:close/>
                </a:path>
                <a:path w="993775" h="547369">
                  <a:moveTo>
                    <a:pt x="904074" y="247243"/>
                  </a:moveTo>
                  <a:lnTo>
                    <a:pt x="901217" y="242798"/>
                  </a:lnTo>
                  <a:lnTo>
                    <a:pt x="898321" y="242189"/>
                  </a:lnTo>
                  <a:lnTo>
                    <a:pt x="894003" y="245110"/>
                  </a:lnTo>
                  <a:lnTo>
                    <a:pt x="893381" y="248056"/>
                  </a:lnTo>
                  <a:lnTo>
                    <a:pt x="896188" y="252412"/>
                  </a:lnTo>
                  <a:lnTo>
                    <a:pt x="899083" y="253034"/>
                  </a:lnTo>
                  <a:lnTo>
                    <a:pt x="901280" y="251612"/>
                  </a:lnTo>
                  <a:lnTo>
                    <a:pt x="903452" y="250190"/>
                  </a:lnTo>
                  <a:lnTo>
                    <a:pt x="904074" y="247243"/>
                  </a:lnTo>
                  <a:close/>
                </a:path>
                <a:path w="993775" h="547369">
                  <a:moveTo>
                    <a:pt x="919124" y="271589"/>
                  </a:moveTo>
                  <a:lnTo>
                    <a:pt x="916495" y="267004"/>
                  </a:lnTo>
                  <a:lnTo>
                    <a:pt x="913612" y="266242"/>
                  </a:lnTo>
                  <a:lnTo>
                    <a:pt x="909154" y="268947"/>
                  </a:lnTo>
                  <a:lnTo>
                    <a:pt x="908392" y="271843"/>
                  </a:lnTo>
                  <a:lnTo>
                    <a:pt x="909675" y="274104"/>
                  </a:lnTo>
                  <a:lnTo>
                    <a:pt x="910971" y="276339"/>
                  </a:lnTo>
                  <a:lnTo>
                    <a:pt x="913853" y="277101"/>
                  </a:lnTo>
                  <a:lnTo>
                    <a:pt x="916101" y="275793"/>
                  </a:lnTo>
                  <a:lnTo>
                    <a:pt x="918349" y="274497"/>
                  </a:lnTo>
                  <a:lnTo>
                    <a:pt x="919124" y="271589"/>
                  </a:lnTo>
                  <a:close/>
                </a:path>
                <a:path w="993775" h="547369">
                  <a:moveTo>
                    <a:pt x="932903" y="296684"/>
                  </a:moveTo>
                  <a:lnTo>
                    <a:pt x="930490" y="291985"/>
                  </a:lnTo>
                  <a:lnTo>
                    <a:pt x="927658" y="291084"/>
                  </a:lnTo>
                  <a:lnTo>
                    <a:pt x="923074" y="293535"/>
                  </a:lnTo>
                  <a:lnTo>
                    <a:pt x="922147" y="296405"/>
                  </a:lnTo>
                  <a:lnTo>
                    <a:pt x="924509" y="301002"/>
                  </a:lnTo>
                  <a:lnTo>
                    <a:pt x="927354" y="301904"/>
                  </a:lnTo>
                  <a:lnTo>
                    <a:pt x="929678" y="300723"/>
                  </a:lnTo>
                  <a:lnTo>
                    <a:pt x="932002" y="299554"/>
                  </a:lnTo>
                  <a:lnTo>
                    <a:pt x="932903" y="296684"/>
                  </a:lnTo>
                  <a:close/>
                </a:path>
                <a:path w="993775" h="547369">
                  <a:moveTo>
                    <a:pt x="945349" y="322465"/>
                  </a:moveTo>
                  <a:lnTo>
                    <a:pt x="944245" y="320065"/>
                  </a:lnTo>
                  <a:lnTo>
                    <a:pt x="943165" y="317652"/>
                  </a:lnTo>
                  <a:lnTo>
                    <a:pt x="940371" y="316598"/>
                  </a:lnTo>
                  <a:lnTo>
                    <a:pt x="935647" y="318820"/>
                  </a:lnTo>
                  <a:lnTo>
                    <a:pt x="934593" y="321627"/>
                  </a:lnTo>
                  <a:lnTo>
                    <a:pt x="936726" y="326339"/>
                  </a:lnTo>
                  <a:lnTo>
                    <a:pt x="939533" y="327380"/>
                  </a:lnTo>
                  <a:lnTo>
                    <a:pt x="941908" y="326326"/>
                  </a:lnTo>
                  <a:lnTo>
                    <a:pt x="944295" y="325272"/>
                  </a:lnTo>
                  <a:lnTo>
                    <a:pt x="945349" y="322465"/>
                  </a:lnTo>
                  <a:close/>
                </a:path>
                <a:path w="993775" h="547369">
                  <a:moveTo>
                    <a:pt x="956411" y="348869"/>
                  </a:moveTo>
                  <a:lnTo>
                    <a:pt x="954481" y="343954"/>
                  </a:lnTo>
                  <a:lnTo>
                    <a:pt x="951738" y="342760"/>
                  </a:lnTo>
                  <a:lnTo>
                    <a:pt x="946899" y="344716"/>
                  </a:lnTo>
                  <a:lnTo>
                    <a:pt x="945718" y="347459"/>
                  </a:lnTo>
                  <a:lnTo>
                    <a:pt x="947610" y="352272"/>
                  </a:lnTo>
                  <a:lnTo>
                    <a:pt x="950366" y="353479"/>
                  </a:lnTo>
                  <a:lnTo>
                    <a:pt x="952792" y="352539"/>
                  </a:lnTo>
                  <a:lnTo>
                    <a:pt x="955217" y="351612"/>
                  </a:lnTo>
                  <a:lnTo>
                    <a:pt x="956411" y="348869"/>
                  </a:lnTo>
                  <a:close/>
                </a:path>
                <a:path w="993775" h="547369">
                  <a:moveTo>
                    <a:pt x="966089" y="375818"/>
                  </a:moveTo>
                  <a:lnTo>
                    <a:pt x="964387" y="370801"/>
                  </a:lnTo>
                  <a:lnTo>
                    <a:pt x="961707" y="369481"/>
                  </a:lnTo>
                  <a:lnTo>
                    <a:pt x="956779" y="371182"/>
                  </a:lnTo>
                  <a:lnTo>
                    <a:pt x="955459" y="373849"/>
                  </a:lnTo>
                  <a:lnTo>
                    <a:pt x="957110" y="378752"/>
                  </a:lnTo>
                  <a:lnTo>
                    <a:pt x="959802" y="380085"/>
                  </a:lnTo>
                  <a:lnTo>
                    <a:pt x="962279" y="379285"/>
                  </a:lnTo>
                  <a:lnTo>
                    <a:pt x="964742" y="378485"/>
                  </a:lnTo>
                  <a:lnTo>
                    <a:pt x="966089" y="375818"/>
                  </a:lnTo>
                  <a:close/>
                </a:path>
                <a:path w="993775" h="547369">
                  <a:moveTo>
                    <a:pt x="974331" y="403225"/>
                  </a:moveTo>
                  <a:lnTo>
                    <a:pt x="972896" y="398145"/>
                  </a:lnTo>
                  <a:lnTo>
                    <a:pt x="970267" y="396684"/>
                  </a:lnTo>
                  <a:lnTo>
                    <a:pt x="965263" y="398119"/>
                  </a:lnTo>
                  <a:lnTo>
                    <a:pt x="963803" y="400710"/>
                  </a:lnTo>
                  <a:lnTo>
                    <a:pt x="965225" y="405701"/>
                  </a:lnTo>
                  <a:lnTo>
                    <a:pt x="967828" y="407162"/>
                  </a:lnTo>
                  <a:lnTo>
                    <a:pt x="970356" y="406501"/>
                  </a:lnTo>
                  <a:lnTo>
                    <a:pt x="972870" y="405828"/>
                  </a:lnTo>
                  <a:lnTo>
                    <a:pt x="974331" y="403225"/>
                  </a:lnTo>
                  <a:close/>
                </a:path>
                <a:path w="993775" h="547369">
                  <a:moveTo>
                    <a:pt x="981113" y="431038"/>
                  </a:moveTo>
                  <a:lnTo>
                    <a:pt x="979919" y="425894"/>
                  </a:lnTo>
                  <a:lnTo>
                    <a:pt x="977379" y="424294"/>
                  </a:lnTo>
                  <a:lnTo>
                    <a:pt x="974839" y="424865"/>
                  </a:lnTo>
                  <a:lnTo>
                    <a:pt x="972312" y="425462"/>
                  </a:lnTo>
                  <a:lnTo>
                    <a:pt x="970724" y="427977"/>
                  </a:lnTo>
                  <a:lnTo>
                    <a:pt x="971880" y="433019"/>
                  </a:lnTo>
                  <a:lnTo>
                    <a:pt x="974420" y="434632"/>
                  </a:lnTo>
                  <a:lnTo>
                    <a:pt x="976985" y="434098"/>
                  </a:lnTo>
                  <a:lnTo>
                    <a:pt x="979525" y="433565"/>
                  </a:lnTo>
                  <a:lnTo>
                    <a:pt x="981113" y="431038"/>
                  </a:lnTo>
                  <a:close/>
                </a:path>
                <a:path w="993775" h="547369">
                  <a:moveTo>
                    <a:pt x="986434" y="459181"/>
                  </a:moveTo>
                  <a:lnTo>
                    <a:pt x="985977" y="456590"/>
                  </a:lnTo>
                  <a:lnTo>
                    <a:pt x="985494" y="453986"/>
                  </a:lnTo>
                  <a:lnTo>
                    <a:pt x="983043" y="452259"/>
                  </a:lnTo>
                  <a:lnTo>
                    <a:pt x="977912" y="453148"/>
                  </a:lnTo>
                  <a:lnTo>
                    <a:pt x="976210" y="455587"/>
                  </a:lnTo>
                  <a:lnTo>
                    <a:pt x="977112" y="460692"/>
                  </a:lnTo>
                  <a:lnTo>
                    <a:pt x="979576" y="462419"/>
                  </a:lnTo>
                  <a:lnTo>
                    <a:pt x="982154" y="462013"/>
                  </a:lnTo>
                  <a:lnTo>
                    <a:pt x="984719" y="461619"/>
                  </a:lnTo>
                  <a:lnTo>
                    <a:pt x="986434" y="459181"/>
                  </a:lnTo>
                  <a:close/>
                </a:path>
                <a:path w="993775" h="547369">
                  <a:moveTo>
                    <a:pt x="990269" y="487565"/>
                  </a:moveTo>
                  <a:lnTo>
                    <a:pt x="989609" y="482320"/>
                  </a:lnTo>
                  <a:lnTo>
                    <a:pt x="987221" y="480453"/>
                  </a:lnTo>
                  <a:lnTo>
                    <a:pt x="982065" y="481101"/>
                  </a:lnTo>
                  <a:lnTo>
                    <a:pt x="980224" y="483425"/>
                  </a:lnTo>
                  <a:lnTo>
                    <a:pt x="980871" y="488569"/>
                  </a:lnTo>
                  <a:lnTo>
                    <a:pt x="983259" y="490423"/>
                  </a:lnTo>
                  <a:lnTo>
                    <a:pt x="985850" y="490156"/>
                  </a:lnTo>
                  <a:lnTo>
                    <a:pt x="988428" y="489889"/>
                  </a:lnTo>
                  <a:lnTo>
                    <a:pt x="990269" y="487565"/>
                  </a:lnTo>
                  <a:close/>
                </a:path>
                <a:path w="993775" h="547369">
                  <a:moveTo>
                    <a:pt x="992606" y="516089"/>
                  </a:moveTo>
                  <a:lnTo>
                    <a:pt x="992200" y="510819"/>
                  </a:lnTo>
                  <a:lnTo>
                    <a:pt x="989939" y="508838"/>
                  </a:lnTo>
                  <a:lnTo>
                    <a:pt x="984732" y="509219"/>
                  </a:lnTo>
                  <a:lnTo>
                    <a:pt x="982776" y="511454"/>
                  </a:lnTo>
                  <a:lnTo>
                    <a:pt x="983170" y="516597"/>
                  </a:lnTo>
                  <a:lnTo>
                    <a:pt x="985456" y="518591"/>
                  </a:lnTo>
                  <a:lnTo>
                    <a:pt x="988047" y="518452"/>
                  </a:lnTo>
                  <a:lnTo>
                    <a:pt x="990638" y="518337"/>
                  </a:lnTo>
                  <a:lnTo>
                    <a:pt x="992606" y="516089"/>
                  </a:lnTo>
                  <a:close/>
                </a:path>
                <a:path w="993775" h="547369">
                  <a:moveTo>
                    <a:pt x="993470" y="544703"/>
                  </a:moveTo>
                  <a:lnTo>
                    <a:pt x="993330" y="539419"/>
                  </a:lnTo>
                  <a:lnTo>
                    <a:pt x="991158" y="537324"/>
                  </a:lnTo>
                  <a:lnTo>
                    <a:pt x="985951" y="537425"/>
                  </a:lnTo>
                  <a:lnTo>
                    <a:pt x="983881" y="539546"/>
                  </a:lnTo>
                  <a:lnTo>
                    <a:pt x="984021" y="544728"/>
                  </a:lnTo>
                  <a:lnTo>
                    <a:pt x="986193" y="546823"/>
                  </a:lnTo>
                  <a:lnTo>
                    <a:pt x="988809" y="546836"/>
                  </a:lnTo>
                  <a:lnTo>
                    <a:pt x="991400" y="546836"/>
                  </a:lnTo>
                  <a:lnTo>
                    <a:pt x="993470" y="54470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839055" y="1354813"/>
              <a:ext cx="264795" cy="163830"/>
            </a:xfrm>
            <a:custGeom>
              <a:avLst/>
              <a:gdLst/>
              <a:ahLst/>
              <a:cxnLst/>
              <a:rect l="l" t="t" r="r" b="b"/>
              <a:pathLst>
                <a:path w="264794" h="163830">
                  <a:moveTo>
                    <a:pt x="133747" y="0"/>
                  </a:moveTo>
                  <a:lnTo>
                    <a:pt x="125114" y="123"/>
                  </a:lnTo>
                  <a:lnTo>
                    <a:pt x="118967" y="3719"/>
                  </a:lnTo>
                  <a:lnTo>
                    <a:pt x="114401" y="11029"/>
                  </a:lnTo>
                  <a:lnTo>
                    <a:pt x="109447" y="22307"/>
                  </a:lnTo>
                  <a:lnTo>
                    <a:pt x="103162" y="34290"/>
                  </a:lnTo>
                  <a:lnTo>
                    <a:pt x="96181" y="41948"/>
                  </a:lnTo>
                  <a:lnTo>
                    <a:pt x="89141" y="40252"/>
                  </a:lnTo>
                  <a:lnTo>
                    <a:pt x="79909" y="34380"/>
                  </a:lnTo>
                  <a:lnTo>
                    <a:pt x="68340" y="32651"/>
                  </a:lnTo>
                  <a:lnTo>
                    <a:pt x="58021" y="34723"/>
                  </a:lnTo>
                  <a:lnTo>
                    <a:pt x="52540" y="40252"/>
                  </a:lnTo>
                  <a:lnTo>
                    <a:pt x="48625" y="46949"/>
                  </a:lnTo>
                  <a:lnTo>
                    <a:pt x="42926" y="53181"/>
                  </a:lnTo>
                  <a:lnTo>
                    <a:pt x="38999" y="59565"/>
                  </a:lnTo>
                  <a:lnTo>
                    <a:pt x="40399" y="66719"/>
                  </a:lnTo>
                  <a:lnTo>
                    <a:pt x="43962" y="75348"/>
                  </a:lnTo>
                  <a:lnTo>
                    <a:pt x="43713" y="84310"/>
                  </a:lnTo>
                  <a:lnTo>
                    <a:pt x="38902" y="91445"/>
                  </a:lnTo>
                  <a:lnTo>
                    <a:pt x="28778" y="94595"/>
                  </a:lnTo>
                  <a:lnTo>
                    <a:pt x="15848" y="96259"/>
                  </a:lnTo>
                  <a:lnTo>
                    <a:pt x="5216" y="100236"/>
                  </a:lnTo>
                  <a:lnTo>
                    <a:pt x="0" y="106263"/>
                  </a:lnTo>
                  <a:lnTo>
                    <a:pt x="3315" y="114077"/>
                  </a:lnTo>
                  <a:lnTo>
                    <a:pt x="13839" y="125857"/>
                  </a:lnTo>
                  <a:lnTo>
                    <a:pt x="25822" y="140590"/>
                  </a:lnTo>
                  <a:lnTo>
                    <a:pt x="39738" y="158502"/>
                  </a:lnTo>
                  <a:lnTo>
                    <a:pt x="46118" y="161124"/>
                  </a:lnTo>
                  <a:lnTo>
                    <a:pt x="53192" y="163161"/>
                  </a:lnTo>
                  <a:lnTo>
                    <a:pt x="60007" y="162786"/>
                  </a:lnTo>
                  <a:lnTo>
                    <a:pt x="65608" y="158172"/>
                  </a:lnTo>
                  <a:lnTo>
                    <a:pt x="70018" y="151318"/>
                  </a:lnTo>
                  <a:lnTo>
                    <a:pt x="74114" y="145994"/>
                  </a:lnTo>
                  <a:lnTo>
                    <a:pt x="78224" y="142997"/>
                  </a:lnTo>
                  <a:lnTo>
                    <a:pt x="82677" y="143122"/>
                  </a:lnTo>
                  <a:lnTo>
                    <a:pt x="86282" y="147209"/>
                  </a:lnTo>
                  <a:lnTo>
                    <a:pt x="88973" y="153766"/>
                  </a:lnTo>
                  <a:lnTo>
                    <a:pt x="92821" y="160097"/>
                  </a:lnTo>
                  <a:lnTo>
                    <a:pt x="99898" y="163506"/>
                  </a:lnTo>
                  <a:lnTo>
                    <a:pt x="109642" y="162802"/>
                  </a:lnTo>
                  <a:lnTo>
                    <a:pt x="118824" y="159858"/>
                  </a:lnTo>
                  <a:lnTo>
                    <a:pt x="125516" y="156537"/>
                  </a:lnTo>
                  <a:lnTo>
                    <a:pt x="131536" y="151929"/>
                  </a:lnTo>
                  <a:lnTo>
                    <a:pt x="141400" y="146272"/>
                  </a:lnTo>
                  <a:lnTo>
                    <a:pt x="153567" y="140310"/>
                  </a:lnTo>
                  <a:lnTo>
                    <a:pt x="164224" y="136620"/>
                  </a:lnTo>
                  <a:lnTo>
                    <a:pt x="174997" y="132573"/>
                  </a:lnTo>
                  <a:lnTo>
                    <a:pt x="187461" y="126671"/>
                  </a:lnTo>
                  <a:lnTo>
                    <a:pt x="197692" y="123266"/>
                  </a:lnTo>
                  <a:lnTo>
                    <a:pt x="201765" y="126714"/>
                  </a:lnTo>
                  <a:lnTo>
                    <a:pt x="203431" y="134527"/>
                  </a:lnTo>
                  <a:lnTo>
                    <a:pt x="208335" y="141014"/>
                  </a:lnTo>
                  <a:lnTo>
                    <a:pt x="215418" y="145663"/>
                  </a:lnTo>
                  <a:lnTo>
                    <a:pt x="223621" y="147961"/>
                  </a:lnTo>
                  <a:lnTo>
                    <a:pt x="233580" y="147805"/>
                  </a:lnTo>
                  <a:lnTo>
                    <a:pt x="244203" y="145638"/>
                  </a:lnTo>
                  <a:lnTo>
                    <a:pt x="251877" y="141798"/>
                  </a:lnTo>
                  <a:lnTo>
                    <a:pt x="252984" y="136620"/>
                  </a:lnTo>
                  <a:lnTo>
                    <a:pt x="249846" y="129888"/>
                  </a:lnTo>
                  <a:lnTo>
                    <a:pt x="248066" y="122505"/>
                  </a:lnTo>
                  <a:lnTo>
                    <a:pt x="248891" y="116544"/>
                  </a:lnTo>
                  <a:lnTo>
                    <a:pt x="253568" y="114077"/>
                  </a:lnTo>
                  <a:lnTo>
                    <a:pt x="259496" y="112281"/>
                  </a:lnTo>
                  <a:lnTo>
                    <a:pt x="263126" y="107319"/>
                  </a:lnTo>
                  <a:lnTo>
                    <a:pt x="239125" y="70546"/>
                  </a:lnTo>
                  <a:lnTo>
                    <a:pt x="230340" y="70961"/>
                  </a:lnTo>
                  <a:lnTo>
                    <a:pt x="222237" y="70929"/>
                  </a:lnTo>
                  <a:lnTo>
                    <a:pt x="213828" y="66381"/>
                  </a:lnTo>
                  <a:lnTo>
                    <a:pt x="206531" y="58382"/>
                  </a:lnTo>
                  <a:lnTo>
                    <a:pt x="201765" y="47999"/>
                  </a:lnTo>
                  <a:lnTo>
                    <a:pt x="198372" y="37927"/>
                  </a:lnTo>
                  <a:lnTo>
                    <a:pt x="194088" y="30518"/>
                  </a:lnTo>
                  <a:lnTo>
                    <a:pt x="188727" y="26289"/>
                  </a:lnTo>
                  <a:lnTo>
                    <a:pt x="182105" y="25761"/>
                  </a:lnTo>
                  <a:lnTo>
                    <a:pt x="172352" y="27743"/>
                  </a:lnTo>
                  <a:lnTo>
                    <a:pt x="160591" y="28187"/>
                  </a:lnTo>
                  <a:lnTo>
                    <a:pt x="156700" y="25322"/>
                  </a:lnTo>
                  <a:lnTo>
                    <a:pt x="156458" y="18122"/>
                  </a:lnTo>
                  <a:lnTo>
                    <a:pt x="154576" y="9685"/>
                  </a:lnTo>
                  <a:lnTo>
                    <a:pt x="145770" y="3105"/>
                  </a:lnTo>
                  <a:lnTo>
                    <a:pt x="133747" y="0"/>
                  </a:lnTo>
                  <a:close/>
                </a:path>
              </a:pathLst>
            </a:custGeom>
            <a:solidFill>
              <a:srgbClr val="AFC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827964" y="1354120"/>
              <a:ext cx="264795" cy="163830"/>
            </a:xfrm>
            <a:custGeom>
              <a:avLst/>
              <a:gdLst/>
              <a:ahLst/>
              <a:cxnLst/>
              <a:rect l="l" t="t" r="r" b="b"/>
              <a:pathLst>
                <a:path w="264794" h="163830">
                  <a:moveTo>
                    <a:pt x="133745" y="0"/>
                  </a:moveTo>
                  <a:lnTo>
                    <a:pt x="125112" y="126"/>
                  </a:lnTo>
                  <a:lnTo>
                    <a:pt x="118965" y="3719"/>
                  </a:lnTo>
                  <a:lnTo>
                    <a:pt x="114400" y="11022"/>
                  </a:lnTo>
                  <a:lnTo>
                    <a:pt x="109444" y="22309"/>
                  </a:lnTo>
                  <a:lnTo>
                    <a:pt x="103154" y="34298"/>
                  </a:lnTo>
                  <a:lnTo>
                    <a:pt x="96169" y="41958"/>
                  </a:lnTo>
                  <a:lnTo>
                    <a:pt x="89127" y="40258"/>
                  </a:lnTo>
                  <a:lnTo>
                    <a:pt x="79901" y="34393"/>
                  </a:lnTo>
                  <a:lnTo>
                    <a:pt x="68335" y="32666"/>
                  </a:lnTo>
                  <a:lnTo>
                    <a:pt x="58025" y="34736"/>
                  </a:lnTo>
                  <a:lnTo>
                    <a:pt x="52563" y="40258"/>
                  </a:lnTo>
                  <a:lnTo>
                    <a:pt x="48642" y="46954"/>
                  </a:lnTo>
                  <a:lnTo>
                    <a:pt x="42942" y="53186"/>
                  </a:lnTo>
                  <a:lnTo>
                    <a:pt x="39010" y="59571"/>
                  </a:lnTo>
                  <a:lnTo>
                    <a:pt x="40397" y="66725"/>
                  </a:lnTo>
                  <a:lnTo>
                    <a:pt x="43973" y="75356"/>
                  </a:lnTo>
                  <a:lnTo>
                    <a:pt x="43726" y="84320"/>
                  </a:lnTo>
                  <a:lnTo>
                    <a:pt x="38909" y="91456"/>
                  </a:lnTo>
                  <a:lnTo>
                    <a:pt x="28776" y="94601"/>
                  </a:lnTo>
                  <a:lnTo>
                    <a:pt x="15852" y="96266"/>
                  </a:lnTo>
                  <a:lnTo>
                    <a:pt x="5219" y="100245"/>
                  </a:lnTo>
                  <a:lnTo>
                    <a:pt x="0" y="106269"/>
                  </a:lnTo>
                  <a:lnTo>
                    <a:pt x="3313" y="114070"/>
                  </a:lnTo>
                  <a:lnTo>
                    <a:pt x="13845" y="125857"/>
                  </a:lnTo>
                  <a:lnTo>
                    <a:pt x="25824" y="140594"/>
                  </a:lnTo>
                  <a:lnTo>
                    <a:pt x="39724" y="158507"/>
                  </a:lnTo>
                  <a:lnTo>
                    <a:pt x="46126" y="161131"/>
                  </a:lnTo>
                  <a:lnTo>
                    <a:pt x="53210" y="163173"/>
                  </a:lnTo>
                  <a:lnTo>
                    <a:pt x="60024" y="162803"/>
                  </a:lnTo>
                  <a:lnTo>
                    <a:pt x="65619" y="158190"/>
                  </a:lnTo>
                  <a:lnTo>
                    <a:pt x="70011" y="151329"/>
                  </a:lnTo>
                  <a:lnTo>
                    <a:pt x="74107" y="146001"/>
                  </a:lnTo>
                  <a:lnTo>
                    <a:pt x="78230" y="143002"/>
                  </a:lnTo>
                  <a:lnTo>
                    <a:pt x="82701" y="143128"/>
                  </a:lnTo>
                  <a:lnTo>
                    <a:pt x="86306" y="147216"/>
                  </a:lnTo>
                  <a:lnTo>
                    <a:pt x="88995" y="153777"/>
                  </a:lnTo>
                  <a:lnTo>
                    <a:pt x="92839" y="160108"/>
                  </a:lnTo>
                  <a:lnTo>
                    <a:pt x="99909" y="163511"/>
                  </a:lnTo>
                  <a:lnTo>
                    <a:pt x="109651" y="162813"/>
                  </a:lnTo>
                  <a:lnTo>
                    <a:pt x="118829" y="159869"/>
                  </a:lnTo>
                  <a:lnTo>
                    <a:pt x="125516" y="156550"/>
                  </a:lnTo>
                  <a:lnTo>
                    <a:pt x="131534" y="151940"/>
                  </a:lnTo>
                  <a:lnTo>
                    <a:pt x="141398" y="146280"/>
                  </a:lnTo>
                  <a:lnTo>
                    <a:pt x="153566" y="140321"/>
                  </a:lnTo>
                  <a:lnTo>
                    <a:pt x="164222" y="136638"/>
                  </a:lnTo>
                  <a:lnTo>
                    <a:pt x="174999" y="132584"/>
                  </a:lnTo>
                  <a:lnTo>
                    <a:pt x="187469" y="126678"/>
                  </a:lnTo>
                  <a:lnTo>
                    <a:pt x="197701" y="123272"/>
                  </a:lnTo>
                  <a:lnTo>
                    <a:pt x="201763" y="126719"/>
                  </a:lnTo>
                  <a:lnTo>
                    <a:pt x="203430" y="134538"/>
                  </a:lnTo>
                  <a:lnTo>
                    <a:pt x="208334" y="141026"/>
                  </a:lnTo>
                  <a:lnTo>
                    <a:pt x="215417" y="145675"/>
                  </a:lnTo>
                  <a:lnTo>
                    <a:pt x="223620" y="147979"/>
                  </a:lnTo>
                  <a:lnTo>
                    <a:pt x="233587" y="147820"/>
                  </a:lnTo>
                  <a:lnTo>
                    <a:pt x="244216" y="145657"/>
                  </a:lnTo>
                  <a:lnTo>
                    <a:pt x="251888" y="141819"/>
                  </a:lnTo>
                  <a:lnTo>
                    <a:pt x="252982" y="136638"/>
                  </a:lnTo>
                  <a:lnTo>
                    <a:pt x="249845" y="129894"/>
                  </a:lnTo>
                  <a:lnTo>
                    <a:pt x="248066" y="122506"/>
                  </a:lnTo>
                  <a:lnTo>
                    <a:pt x="248894" y="116543"/>
                  </a:lnTo>
                  <a:lnTo>
                    <a:pt x="253579" y="114070"/>
                  </a:lnTo>
                  <a:lnTo>
                    <a:pt x="259499" y="112282"/>
                  </a:lnTo>
                  <a:lnTo>
                    <a:pt x="263126" y="107326"/>
                  </a:lnTo>
                  <a:lnTo>
                    <a:pt x="239125" y="70552"/>
                  </a:lnTo>
                  <a:lnTo>
                    <a:pt x="230338" y="70966"/>
                  </a:lnTo>
                  <a:lnTo>
                    <a:pt x="222235" y="70936"/>
                  </a:lnTo>
                  <a:lnTo>
                    <a:pt x="213826" y="66391"/>
                  </a:lnTo>
                  <a:lnTo>
                    <a:pt x="206530" y="58393"/>
                  </a:lnTo>
                  <a:lnTo>
                    <a:pt x="201763" y="48005"/>
                  </a:lnTo>
                  <a:lnTo>
                    <a:pt x="198359" y="37933"/>
                  </a:lnTo>
                  <a:lnTo>
                    <a:pt x="194078" y="30523"/>
                  </a:lnTo>
                  <a:lnTo>
                    <a:pt x="188727" y="26295"/>
                  </a:lnTo>
                  <a:lnTo>
                    <a:pt x="182116" y="25767"/>
                  </a:lnTo>
                  <a:lnTo>
                    <a:pt x="172375" y="27761"/>
                  </a:lnTo>
                  <a:lnTo>
                    <a:pt x="160602" y="28193"/>
                  </a:lnTo>
                  <a:lnTo>
                    <a:pt x="156704" y="25325"/>
                  </a:lnTo>
                  <a:lnTo>
                    <a:pt x="156457" y="18122"/>
                  </a:lnTo>
                  <a:lnTo>
                    <a:pt x="154575" y="9680"/>
                  </a:lnTo>
                  <a:lnTo>
                    <a:pt x="145769" y="3098"/>
                  </a:lnTo>
                  <a:lnTo>
                    <a:pt x="133745" y="0"/>
                  </a:lnTo>
                  <a:close/>
                </a:path>
              </a:pathLst>
            </a:custGeom>
            <a:solidFill>
              <a:srgbClr val="91AD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2842357" y="1377068"/>
              <a:ext cx="231953" cy="143470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2617078" y="1306502"/>
              <a:ext cx="305435" cy="347345"/>
            </a:xfrm>
            <a:custGeom>
              <a:avLst/>
              <a:gdLst/>
              <a:ahLst/>
              <a:cxnLst/>
              <a:rect l="l" t="t" r="r" b="b"/>
              <a:pathLst>
                <a:path w="305435" h="347344">
                  <a:moveTo>
                    <a:pt x="16296" y="108953"/>
                  </a:moveTo>
                  <a:lnTo>
                    <a:pt x="20173" y="117100"/>
                  </a:lnTo>
                  <a:lnTo>
                    <a:pt x="21363" y="122454"/>
                  </a:lnTo>
                  <a:lnTo>
                    <a:pt x="19771" y="127393"/>
                  </a:lnTo>
                  <a:lnTo>
                    <a:pt x="15305" y="134289"/>
                  </a:lnTo>
                  <a:lnTo>
                    <a:pt x="8349" y="146339"/>
                  </a:lnTo>
                  <a:lnTo>
                    <a:pt x="1948" y="164574"/>
                  </a:lnTo>
                  <a:lnTo>
                    <a:pt x="0" y="188126"/>
                  </a:lnTo>
                  <a:lnTo>
                    <a:pt x="6402" y="216128"/>
                  </a:lnTo>
                  <a:lnTo>
                    <a:pt x="8982" y="227200"/>
                  </a:lnTo>
                  <a:lnTo>
                    <a:pt x="12132" y="246025"/>
                  </a:lnTo>
                  <a:lnTo>
                    <a:pt x="15141" y="266511"/>
                  </a:lnTo>
                  <a:lnTo>
                    <a:pt x="17299" y="282562"/>
                  </a:lnTo>
                  <a:lnTo>
                    <a:pt x="24240" y="299578"/>
                  </a:lnTo>
                  <a:lnTo>
                    <a:pt x="41321" y="321483"/>
                  </a:lnTo>
                  <a:lnTo>
                    <a:pt x="67355" y="340017"/>
                  </a:lnTo>
                  <a:lnTo>
                    <a:pt x="101157" y="346925"/>
                  </a:lnTo>
                  <a:lnTo>
                    <a:pt x="131614" y="334436"/>
                  </a:lnTo>
                  <a:lnTo>
                    <a:pt x="150824" y="308741"/>
                  </a:lnTo>
                  <a:lnTo>
                    <a:pt x="162361" y="282530"/>
                  </a:lnTo>
                  <a:lnTo>
                    <a:pt x="169800" y="268490"/>
                  </a:lnTo>
                  <a:lnTo>
                    <a:pt x="177767" y="263043"/>
                  </a:lnTo>
                  <a:lnTo>
                    <a:pt x="188096" y="255809"/>
                  </a:lnTo>
                  <a:lnTo>
                    <a:pt x="200124" y="249252"/>
                  </a:lnTo>
                  <a:lnTo>
                    <a:pt x="236322" y="213910"/>
                  </a:lnTo>
                  <a:lnTo>
                    <a:pt x="242568" y="171753"/>
                  </a:lnTo>
                  <a:lnTo>
                    <a:pt x="246088" y="157898"/>
                  </a:lnTo>
                  <a:lnTo>
                    <a:pt x="252820" y="150177"/>
                  </a:lnTo>
                  <a:lnTo>
                    <a:pt x="260800" y="145503"/>
                  </a:lnTo>
                  <a:lnTo>
                    <a:pt x="264953" y="140898"/>
                  </a:lnTo>
                  <a:lnTo>
                    <a:pt x="59180" y="140898"/>
                  </a:lnTo>
                  <a:lnTo>
                    <a:pt x="50676" y="140723"/>
                  </a:lnTo>
                  <a:lnTo>
                    <a:pt x="41803" y="137761"/>
                  </a:lnTo>
                  <a:lnTo>
                    <a:pt x="36082" y="131813"/>
                  </a:lnTo>
                  <a:lnTo>
                    <a:pt x="31330" y="124030"/>
                  </a:lnTo>
                  <a:lnTo>
                    <a:pt x="24713" y="116639"/>
                  </a:lnTo>
                  <a:lnTo>
                    <a:pt x="18834" y="111121"/>
                  </a:lnTo>
                  <a:lnTo>
                    <a:pt x="16296" y="108953"/>
                  </a:lnTo>
                  <a:close/>
                </a:path>
                <a:path w="305435" h="347344">
                  <a:moveTo>
                    <a:pt x="124347" y="33972"/>
                  </a:moveTo>
                  <a:lnTo>
                    <a:pt x="106825" y="68363"/>
                  </a:lnTo>
                  <a:lnTo>
                    <a:pt x="74136" y="93432"/>
                  </a:lnTo>
                  <a:lnTo>
                    <a:pt x="64797" y="101930"/>
                  </a:lnTo>
                  <a:lnTo>
                    <a:pt x="62829" y="110098"/>
                  </a:lnTo>
                  <a:lnTo>
                    <a:pt x="63181" y="121167"/>
                  </a:lnTo>
                  <a:lnTo>
                    <a:pt x="64090" y="131755"/>
                  </a:lnTo>
                  <a:lnTo>
                    <a:pt x="63794" y="138480"/>
                  </a:lnTo>
                  <a:lnTo>
                    <a:pt x="59180" y="140898"/>
                  </a:lnTo>
                  <a:lnTo>
                    <a:pt x="264953" y="140898"/>
                  </a:lnTo>
                  <a:lnTo>
                    <a:pt x="266744" y="138912"/>
                  </a:lnTo>
                  <a:lnTo>
                    <a:pt x="270236" y="131813"/>
                  </a:lnTo>
                  <a:lnTo>
                    <a:pt x="270867" y="125590"/>
                  </a:lnTo>
                  <a:lnTo>
                    <a:pt x="272544" y="120300"/>
                  </a:lnTo>
                  <a:lnTo>
                    <a:pt x="278004" y="114827"/>
                  </a:lnTo>
                  <a:lnTo>
                    <a:pt x="285008" y="108820"/>
                  </a:lnTo>
                  <a:lnTo>
                    <a:pt x="291314" y="101930"/>
                  </a:lnTo>
                  <a:lnTo>
                    <a:pt x="295499" y="93537"/>
                  </a:lnTo>
                  <a:lnTo>
                    <a:pt x="159960" y="93537"/>
                  </a:lnTo>
                  <a:lnTo>
                    <a:pt x="148417" y="91166"/>
                  </a:lnTo>
                  <a:lnTo>
                    <a:pt x="139365" y="86719"/>
                  </a:lnTo>
                  <a:lnTo>
                    <a:pt x="136996" y="80632"/>
                  </a:lnTo>
                  <a:lnTo>
                    <a:pt x="139855" y="70359"/>
                  </a:lnTo>
                  <a:lnTo>
                    <a:pt x="141451" y="59693"/>
                  </a:lnTo>
                  <a:lnTo>
                    <a:pt x="141347" y="50317"/>
                  </a:lnTo>
                  <a:lnTo>
                    <a:pt x="139105" y="43916"/>
                  </a:lnTo>
                  <a:lnTo>
                    <a:pt x="134507" y="38125"/>
                  </a:lnTo>
                  <a:lnTo>
                    <a:pt x="124347" y="33972"/>
                  </a:lnTo>
                  <a:close/>
                </a:path>
                <a:path w="305435" h="347344">
                  <a:moveTo>
                    <a:pt x="231980" y="6210"/>
                  </a:moveTo>
                  <a:lnTo>
                    <a:pt x="200890" y="42672"/>
                  </a:lnTo>
                  <a:lnTo>
                    <a:pt x="185893" y="73386"/>
                  </a:lnTo>
                  <a:lnTo>
                    <a:pt x="177714" y="86898"/>
                  </a:lnTo>
                  <a:lnTo>
                    <a:pt x="169800" y="93395"/>
                  </a:lnTo>
                  <a:lnTo>
                    <a:pt x="159960" y="93537"/>
                  </a:lnTo>
                  <a:lnTo>
                    <a:pt x="295499" y="93537"/>
                  </a:lnTo>
                  <a:lnTo>
                    <a:pt x="296447" y="91635"/>
                  </a:lnTo>
                  <a:lnTo>
                    <a:pt x="300934" y="77998"/>
                  </a:lnTo>
                  <a:lnTo>
                    <a:pt x="303496" y="67083"/>
                  </a:lnTo>
                  <a:lnTo>
                    <a:pt x="254378" y="67083"/>
                  </a:lnTo>
                  <a:lnTo>
                    <a:pt x="244167" y="61425"/>
                  </a:lnTo>
                  <a:lnTo>
                    <a:pt x="235901" y="52197"/>
                  </a:lnTo>
                  <a:lnTo>
                    <a:pt x="231484" y="42278"/>
                  </a:lnTo>
                  <a:lnTo>
                    <a:pt x="230469" y="31103"/>
                  </a:lnTo>
                  <a:lnTo>
                    <a:pt x="230760" y="19334"/>
                  </a:lnTo>
                  <a:lnTo>
                    <a:pt x="231538" y="10004"/>
                  </a:lnTo>
                  <a:lnTo>
                    <a:pt x="231980" y="6210"/>
                  </a:lnTo>
                  <a:close/>
                </a:path>
                <a:path w="305435" h="347344">
                  <a:moveTo>
                    <a:pt x="298401" y="0"/>
                  </a:moveTo>
                  <a:lnTo>
                    <a:pt x="283190" y="9200"/>
                  </a:lnTo>
                  <a:lnTo>
                    <a:pt x="275252" y="14598"/>
                  </a:lnTo>
                  <a:lnTo>
                    <a:pt x="272005" y="18291"/>
                  </a:lnTo>
                  <a:lnTo>
                    <a:pt x="270867" y="22377"/>
                  </a:lnTo>
                  <a:lnTo>
                    <a:pt x="271164" y="31150"/>
                  </a:lnTo>
                  <a:lnTo>
                    <a:pt x="272093" y="44335"/>
                  </a:lnTo>
                  <a:lnTo>
                    <a:pt x="270853" y="57567"/>
                  </a:lnTo>
                  <a:lnTo>
                    <a:pt x="264631" y="66294"/>
                  </a:lnTo>
                  <a:lnTo>
                    <a:pt x="254378" y="67083"/>
                  </a:lnTo>
                  <a:lnTo>
                    <a:pt x="303496" y="67083"/>
                  </a:lnTo>
                  <a:lnTo>
                    <a:pt x="304098" y="64516"/>
                  </a:lnTo>
                  <a:lnTo>
                    <a:pt x="305259" y="54686"/>
                  </a:lnTo>
                  <a:lnTo>
                    <a:pt x="303044" y="45967"/>
                  </a:lnTo>
                  <a:lnTo>
                    <a:pt x="298248" y="35217"/>
                  </a:lnTo>
                  <a:lnTo>
                    <a:pt x="293471" y="25086"/>
                  </a:lnTo>
                  <a:lnTo>
                    <a:pt x="291335" y="18291"/>
                  </a:lnTo>
                  <a:lnTo>
                    <a:pt x="291352" y="12433"/>
                  </a:lnTo>
                  <a:lnTo>
                    <a:pt x="298401" y="0"/>
                  </a:lnTo>
                  <a:close/>
                </a:path>
              </a:pathLst>
            </a:custGeom>
            <a:solidFill>
              <a:srgbClr val="F479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620406" y="1317007"/>
              <a:ext cx="280035" cy="339090"/>
            </a:xfrm>
            <a:custGeom>
              <a:avLst/>
              <a:gdLst/>
              <a:ahLst/>
              <a:cxnLst/>
              <a:rect l="l" t="t" r="r" b="b"/>
              <a:pathLst>
                <a:path w="280035" h="339089">
                  <a:moveTo>
                    <a:pt x="14899" y="106426"/>
                  </a:moveTo>
                  <a:lnTo>
                    <a:pt x="18457" y="114370"/>
                  </a:lnTo>
                  <a:lnTo>
                    <a:pt x="19551" y="119594"/>
                  </a:lnTo>
                  <a:lnTo>
                    <a:pt x="18096" y="124415"/>
                  </a:lnTo>
                  <a:lnTo>
                    <a:pt x="14010" y="131152"/>
                  </a:lnTo>
                  <a:lnTo>
                    <a:pt x="7645" y="142919"/>
                  </a:lnTo>
                  <a:lnTo>
                    <a:pt x="1785" y="160732"/>
                  </a:lnTo>
                  <a:lnTo>
                    <a:pt x="0" y="183739"/>
                  </a:lnTo>
                  <a:lnTo>
                    <a:pt x="5857" y="211086"/>
                  </a:lnTo>
                  <a:lnTo>
                    <a:pt x="8215" y="221896"/>
                  </a:lnTo>
                  <a:lnTo>
                    <a:pt x="11099" y="240280"/>
                  </a:lnTo>
                  <a:lnTo>
                    <a:pt x="13854" y="260289"/>
                  </a:lnTo>
                  <a:lnTo>
                    <a:pt x="15826" y="275971"/>
                  </a:lnTo>
                  <a:lnTo>
                    <a:pt x="22182" y="292585"/>
                  </a:lnTo>
                  <a:lnTo>
                    <a:pt x="37818" y="313978"/>
                  </a:lnTo>
                  <a:lnTo>
                    <a:pt x="61648" y="332081"/>
                  </a:lnTo>
                  <a:lnTo>
                    <a:pt x="92585" y="338823"/>
                  </a:lnTo>
                  <a:lnTo>
                    <a:pt x="120481" y="326632"/>
                  </a:lnTo>
                  <a:lnTo>
                    <a:pt x="138076" y="301540"/>
                  </a:lnTo>
                  <a:lnTo>
                    <a:pt x="148642" y="275942"/>
                  </a:lnTo>
                  <a:lnTo>
                    <a:pt x="155450" y="262229"/>
                  </a:lnTo>
                  <a:lnTo>
                    <a:pt x="162743" y="256906"/>
                  </a:lnTo>
                  <a:lnTo>
                    <a:pt x="172198" y="249837"/>
                  </a:lnTo>
                  <a:lnTo>
                    <a:pt x="183211" y="243430"/>
                  </a:lnTo>
                  <a:lnTo>
                    <a:pt x="216343" y="208919"/>
                  </a:lnTo>
                  <a:lnTo>
                    <a:pt x="222062" y="167741"/>
                  </a:lnTo>
                  <a:lnTo>
                    <a:pt x="225281" y="154212"/>
                  </a:lnTo>
                  <a:lnTo>
                    <a:pt x="231447" y="146672"/>
                  </a:lnTo>
                  <a:lnTo>
                    <a:pt x="238750" y="142101"/>
                  </a:lnTo>
                  <a:lnTo>
                    <a:pt x="242550" y="137607"/>
                  </a:lnTo>
                  <a:lnTo>
                    <a:pt x="54187" y="137607"/>
                  </a:lnTo>
                  <a:lnTo>
                    <a:pt x="46398" y="137434"/>
                  </a:lnTo>
                  <a:lnTo>
                    <a:pt x="38271" y="134540"/>
                  </a:lnTo>
                  <a:lnTo>
                    <a:pt x="33035" y="128739"/>
                  </a:lnTo>
                  <a:lnTo>
                    <a:pt x="28674" y="121127"/>
                  </a:lnTo>
                  <a:lnTo>
                    <a:pt x="22610" y="113915"/>
                  </a:lnTo>
                  <a:lnTo>
                    <a:pt x="17224" y="108537"/>
                  </a:lnTo>
                  <a:lnTo>
                    <a:pt x="14899" y="106426"/>
                  </a:lnTo>
                  <a:close/>
                </a:path>
                <a:path w="280035" h="339089">
                  <a:moveTo>
                    <a:pt x="113819" y="33172"/>
                  </a:moveTo>
                  <a:lnTo>
                    <a:pt x="82711" y="79308"/>
                  </a:lnTo>
                  <a:lnTo>
                    <a:pt x="67865" y="91244"/>
                  </a:lnTo>
                  <a:lnTo>
                    <a:pt x="59311" y="99542"/>
                  </a:lnTo>
                  <a:lnTo>
                    <a:pt x="57511" y="107524"/>
                  </a:lnTo>
                  <a:lnTo>
                    <a:pt x="57836" y="118335"/>
                  </a:lnTo>
                  <a:lnTo>
                    <a:pt x="58674" y="128674"/>
                  </a:lnTo>
                  <a:lnTo>
                    <a:pt x="58409" y="135242"/>
                  </a:lnTo>
                  <a:lnTo>
                    <a:pt x="54187" y="137607"/>
                  </a:lnTo>
                  <a:lnTo>
                    <a:pt x="242550" y="137607"/>
                  </a:lnTo>
                  <a:lnTo>
                    <a:pt x="244193" y="135662"/>
                  </a:lnTo>
                  <a:lnTo>
                    <a:pt x="247382" y="128739"/>
                  </a:lnTo>
                  <a:lnTo>
                    <a:pt x="247957" y="122643"/>
                  </a:lnTo>
                  <a:lnTo>
                    <a:pt x="249496" y="117489"/>
                  </a:lnTo>
                  <a:lnTo>
                    <a:pt x="254499" y="112145"/>
                  </a:lnTo>
                  <a:lnTo>
                    <a:pt x="260914" y="106275"/>
                  </a:lnTo>
                  <a:lnTo>
                    <a:pt x="266689" y="99542"/>
                  </a:lnTo>
                  <a:lnTo>
                    <a:pt x="270518" y="91345"/>
                  </a:lnTo>
                  <a:lnTo>
                    <a:pt x="146437" y="91345"/>
                  </a:lnTo>
                  <a:lnTo>
                    <a:pt x="135864" y="89034"/>
                  </a:lnTo>
                  <a:lnTo>
                    <a:pt x="127572" y="84698"/>
                  </a:lnTo>
                  <a:lnTo>
                    <a:pt x="125402" y="78752"/>
                  </a:lnTo>
                  <a:lnTo>
                    <a:pt x="128031" y="68716"/>
                  </a:lnTo>
                  <a:lnTo>
                    <a:pt x="129496" y="58296"/>
                  </a:lnTo>
                  <a:lnTo>
                    <a:pt x="129397" y="49138"/>
                  </a:lnTo>
                  <a:lnTo>
                    <a:pt x="127332" y="42887"/>
                  </a:lnTo>
                  <a:lnTo>
                    <a:pt x="123129" y="37223"/>
                  </a:lnTo>
                  <a:lnTo>
                    <a:pt x="113819" y="33172"/>
                  </a:lnTo>
                  <a:close/>
                </a:path>
                <a:path w="280035" h="339089">
                  <a:moveTo>
                    <a:pt x="212384" y="6070"/>
                  </a:moveTo>
                  <a:lnTo>
                    <a:pt x="183885" y="41681"/>
                  </a:lnTo>
                  <a:lnTo>
                    <a:pt x="170168" y="71675"/>
                  </a:lnTo>
                  <a:lnTo>
                    <a:pt x="162681" y="84868"/>
                  </a:lnTo>
                  <a:lnTo>
                    <a:pt x="155450" y="91211"/>
                  </a:lnTo>
                  <a:lnTo>
                    <a:pt x="146437" y="91345"/>
                  </a:lnTo>
                  <a:lnTo>
                    <a:pt x="270518" y="91345"/>
                  </a:lnTo>
                  <a:lnTo>
                    <a:pt x="271382" y="89493"/>
                  </a:lnTo>
                  <a:lnTo>
                    <a:pt x="275486" y="76177"/>
                  </a:lnTo>
                  <a:lnTo>
                    <a:pt x="277830" y="65520"/>
                  </a:lnTo>
                  <a:lnTo>
                    <a:pt x="232867" y="65520"/>
                  </a:lnTo>
                  <a:lnTo>
                    <a:pt x="223522" y="59986"/>
                  </a:lnTo>
                  <a:lnTo>
                    <a:pt x="215958" y="50964"/>
                  </a:lnTo>
                  <a:lnTo>
                    <a:pt x="211914" y="41262"/>
                  </a:lnTo>
                  <a:lnTo>
                    <a:pt x="210986" y="30369"/>
                  </a:lnTo>
                  <a:lnTo>
                    <a:pt x="211259" y="18875"/>
                  </a:lnTo>
                  <a:lnTo>
                    <a:pt x="211977" y="9772"/>
                  </a:lnTo>
                  <a:lnTo>
                    <a:pt x="212384" y="6070"/>
                  </a:lnTo>
                  <a:close/>
                </a:path>
                <a:path w="280035" h="339089">
                  <a:moveTo>
                    <a:pt x="273179" y="0"/>
                  </a:moveTo>
                  <a:lnTo>
                    <a:pt x="259255" y="8992"/>
                  </a:lnTo>
                  <a:lnTo>
                    <a:pt x="251986" y="14265"/>
                  </a:lnTo>
                  <a:lnTo>
                    <a:pt x="249008" y="17866"/>
                  </a:lnTo>
                  <a:lnTo>
                    <a:pt x="247957" y="21844"/>
                  </a:lnTo>
                  <a:lnTo>
                    <a:pt x="248232" y="30423"/>
                  </a:lnTo>
                  <a:lnTo>
                    <a:pt x="249082" y="43295"/>
                  </a:lnTo>
                  <a:lnTo>
                    <a:pt x="247948" y="56225"/>
                  </a:lnTo>
                  <a:lnTo>
                    <a:pt x="242255" y="64757"/>
                  </a:lnTo>
                  <a:lnTo>
                    <a:pt x="232867" y="65520"/>
                  </a:lnTo>
                  <a:lnTo>
                    <a:pt x="277830" y="65520"/>
                  </a:lnTo>
                  <a:lnTo>
                    <a:pt x="278382" y="63009"/>
                  </a:lnTo>
                  <a:lnTo>
                    <a:pt x="279453" y="53403"/>
                  </a:lnTo>
                  <a:lnTo>
                    <a:pt x="277423" y="44887"/>
                  </a:lnTo>
                  <a:lnTo>
                    <a:pt x="273033" y="34394"/>
                  </a:lnTo>
                  <a:lnTo>
                    <a:pt x="268662" y="24507"/>
                  </a:lnTo>
                  <a:lnTo>
                    <a:pt x="266707" y="17866"/>
                  </a:lnTo>
                  <a:lnTo>
                    <a:pt x="266702" y="12141"/>
                  </a:lnTo>
                  <a:lnTo>
                    <a:pt x="273179" y="0"/>
                  </a:lnTo>
                  <a:close/>
                </a:path>
              </a:pathLst>
            </a:custGeom>
            <a:solidFill>
              <a:srgbClr val="F99C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6"/>
            <a:stretch>
              <a:fillRect/>
            </a:stretch>
          </p:blipFill>
          <p:spPr>
            <a:xfrm>
              <a:off x="2628482" y="1271889"/>
              <a:ext cx="444924" cy="437370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2652941" y="1709254"/>
              <a:ext cx="364490" cy="15240"/>
            </a:xfrm>
            <a:custGeom>
              <a:avLst/>
              <a:gdLst/>
              <a:ahLst/>
              <a:cxnLst/>
              <a:rect l="l" t="t" r="r" b="b"/>
              <a:pathLst>
                <a:path w="364489" h="15239">
                  <a:moveTo>
                    <a:pt x="364032" y="0"/>
                  </a:moveTo>
                  <a:lnTo>
                    <a:pt x="0" y="0"/>
                  </a:lnTo>
                  <a:lnTo>
                    <a:pt x="0" y="15024"/>
                  </a:lnTo>
                  <a:lnTo>
                    <a:pt x="364032" y="15024"/>
                  </a:lnTo>
                  <a:lnTo>
                    <a:pt x="364032" y="0"/>
                  </a:lnTo>
                  <a:close/>
                </a:path>
              </a:pathLst>
            </a:custGeom>
            <a:solidFill>
              <a:srgbClr val="4728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653004" y="1724279"/>
              <a:ext cx="364490" cy="53340"/>
            </a:xfrm>
            <a:custGeom>
              <a:avLst/>
              <a:gdLst/>
              <a:ahLst/>
              <a:cxnLst/>
              <a:rect l="l" t="t" r="r" b="b"/>
              <a:pathLst>
                <a:path w="364489" h="53339">
                  <a:moveTo>
                    <a:pt x="364032" y="0"/>
                  </a:moveTo>
                  <a:lnTo>
                    <a:pt x="0" y="0"/>
                  </a:lnTo>
                  <a:lnTo>
                    <a:pt x="0" y="52768"/>
                  </a:lnTo>
                  <a:lnTo>
                    <a:pt x="364032" y="52768"/>
                  </a:lnTo>
                  <a:lnTo>
                    <a:pt x="364032" y="0"/>
                  </a:lnTo>
                  <a:close/>
                </a:path>
              </a:pathLst>
            </a:custGeom>
            <a:solidFill>
              <a:srgbClr val="8646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653715" y="1725942"/>
              <a:ext cx="349250" cy="43180"/>
            </a:xfrm>
            <a:custGeom>
              <a:avLst/>
              <a:gdLst/>
              <a:ahLst/>
              <a:cxnLst/>
              <a:rect l="l" t="t" r="r" b="b"/>
              <a:pathLst>
                <a:path w="349250" h="43180">
                  <a:moveTo>
                    <a:pt x="23710" y="3352"/>
                  </a:moveTo>
                  <a:lnTo>
                    <a:pt x="18376" y="0"/>
                  </a:lnTo>
                  <a:lnTo>
                    <a:pt x="11849" y="0"/>
                  </a:lnTo>
                  <a:lnTo>
                    <a:pt x="5283" y="0"/>
                  </a:lnTo>
                  <a:lnTo>
                    <a:pt x="0" y="3352"/>
                  </a:lnTo>
                  <a:lnTo>
                    <a:pt x="0" y="11569"/>
                  </a:lnTo>
                  <a:lnTo>
                    <a:pt x="5283" y="14909"/>
                  </a:lnTo>
                  <a:lnTo>
                    <a:pt x="18376" y="14909"/>
                  </a:lnTo>
                  <a:lnTo>
                    <a:pt x="23710" y="11569"/>
                  </a:lnTo>
                  <a:lnTo>
                    <a:pt x="23710" y="3352"/>
                  </a:lnTo>
                  <a:close/>
                </a:path>
                <a:path w="349250" h="43180">
                  <a:moveTo>
                    <a:pt x="27889" y="36118"/>
                  </a:moveTo>
                  <a:lnTo>
                    <a:pt x="25996" y="34963"/>
                  </a:lnTo>
                  <a:lnTo>
                    <a:pt x="23710" y="34963"/>
                  </a:lnTo>
                  <a:lnTo>
                    <a:pt x="21399" y="34963"/>
                  </a:lnTo>
                  <a:lnTo>
                    <a:pt x="19532" y="36118"/>
                  </a:lnTo>
                  <a:lnTo>
                    <a:pt x="19532" y="39027"/>
                  </a:lnTo>
                  <a:lnTo>
                    <a:pt x="21399" y="40182"/>
                  </a:lnTo>
                  <a:lnTo>
                    <a:pt x="25996" y="40182"/>
                  </a:lnTo>
                  <a:lnTo>
                    <a:pt x="27889" y="39027"/>
                  </a:lnTo>
                  <a:lnTo>
                    <a:pt x="27889" y="36118"/>
                  </a:lnTo>
                  <a:close/>
                </a:path>
                <a:path w="349250" h="43180">
                  <a:moveTo>
                    <a:pt x="77685" y="28625"/>
                  </a:moveTo>
                  <a:lnTo>
                    <a:pt x="72364" y="25285"/>
                  </a:lnTo>
                  <a:lnTo>
                    <a:pt x="65824" y="25285"/>
                  </a:lnTo>
                  <a:lnTo>
                    <a:pt x="59270" y="25285"/>
                  </a:lnTo>
                  <a:lnTo>
                    <a:pt x="53962" y="28625"/>
                  </a:lnTo>
                  <a:lnTo>
                    <a:pt x="53962" y="36842"/>
                  </a:lnTo>
                  <a:lnTo>
                    <a:pt x="59270" y="40182"/>
                  </a:lnTo>
                  <a:lnTo>
                    <a:pt x="72364" y="40182"/>
                  </a:lnTo>
                  <a:lnTo>
                    <a:pt x="77685" y="36842"/>
                  </a:lnTo>
                  <a:lnTo>
                    <a:pt x="77685" y="28625"/>
                  </a:lnTo>
                  <a:close/>
                </a:path>
                <a:path w="349250" h="43180">
                  <a:moveTo>
                    <a:pt x="81864" y="6019"/>
                  </a:moveTo>
                  <a:lnTo>
                    <a:pt x="79997" y="4826"/>
                  </a:lnTo>
                  <a:lnTo>
                    <a:pt x="77685" y="4826"/>
                  </a:lnTo>
                  <a:lnTo>
                    <a:pt x="75374" y="4826"/>
                  </a:lnTo>
                  <a:lnTo>
                    <a:pt x="73507" y="6019"/>
                  </a:lnTo>
                  <a:lnTo>
                    <a:pt x="73507" y="8877"/>
                  </a:lnTo>
                  <a:lnTo>
                    <a:pt x="75374" y="10071"/>
                  </a:lnTo>
                  <a:lnTo>
                    <a:pt x="79997" y="10071"/>
                  </a:lnTo>
                  <a:lnTo>
                    <a:pt x="81864" y="8877"/>
                  </a:lnTo>
                  <a:lnTo>
                    <a:pt x="81864" y="6019"/>
                  </a:lnTo>
                  <a:close/>
                </a:path>
                <a:path w="349250" h="43180">
                  <a:moveTo>
                    <a:pt x="121856" y="12839"/>
                  </a:moveTo>
                  <a:lnTo>
                    <a:pt x="119189" y="11176"/>
                  </a:lnTo>
                  <a:lnTo>
                    <a:pt x="115912" y="11176"/>
                  </a:lnTo>
                  <a:lnTo>
                    <a:pt x="112636" y="11176"/>
                  </a:lnTo>
                  <a:lnTo>
                    <a:pt x="109982" y="12839"/>
                  </a:lnTo>
                  <a:lnTo>
                    <a:pt x="109982" y="16929"/>
                  </a:lnTo>
                  <a:lnTo>
                    <a:pt x="112636" y="18618"/>
                  </a:lnTo>
                  <a:lnTo>
                    <a:pt x="119189" y="18618"/>
                  </a:lnTo>
                  <a:lnTo>
                    <a:pt x="121856" y="16929"/>
                  </a:lnTo>
                  <a:lnTo>
                    <a:pt x="121856" y="12839"/>
                  </a:lnTo>
                  <a:close/>
                </a:path>
                <a:path w="349250" h="43180">
                  <a:moveTo>
                    <a:pt x="139103" y="38747"/>
                  </a:moveTo>
                  <a:lnTo>
                    <a:pt x="137236" y="37579"/>
                  </a:lnTo>
                  <a:lnTo>
                    <a:pt x="134912" y="37579"/>
                  </a:lnTo>
                  <a:lnTo>
                    <a:pt x="132626" y="37579"/>
                  </a:lnTo>
                  <a:lnTo>
                    <a:pt x="130746" y="38747"/>
                  </a:lnTo>
                  <a:lnTo>
                    <a:pt x="130746" y="41643"/>
                  </a:lnTo>
                  <a:lnTo>
                    <a:pt x="132626" y="42811"/>
                  </a:lnTo>
                  <a:lnTo>
                    <a:pt x="137236" y="42811"/>
                  </a:lnTo>
                  <a:lnTo>
                    <a:pt x="139103" y="41643"/>
                  </a:lnTo>
                  <a:lnTo>
                    <a:pt x="139103" y="38747"/>
                  </a:lnTo>
                  <a:close/>
                </a:path>
                <a:path w="349250" h="43180">
                  <a:moveTo>
                    <a:pt x="180022" y="29857"/>
                  </a:moveTo>
                  <a:lnTo>
                    <a:pt x="176288" y="27495"/>
                  </a:lnTo>
                  <a:lnTo>
                    <a:pt x="171678" y="27495"/>
                  </a:lnTo>
                  <a:lnTo>
                    <a:pt x="167043" y="27495"/>
                  </a:lnTo>
                  <a:lnTo>
                    <a:pt x="163322" y="29857"/>
                  </a:lnTo>
                  <a:lnTo>
                    <a:pt x="163322" y="35648"/>
                  </a:lnTo>
                  <a:lnTo>
                    <a:pt x="167043" y="37973"/>
                  </a:lnTo>
                  <a:lnTo>
                    <a:pt x="176288" y="37973"/>
                  </a:lnTo>
                  <a:lnTo>
                    <a:pt x="180022" y="35648"/>
                  </a:lnTo>
                  <a:lnTo>
                    <a:pt x="180022" y="29857"/>
                  </a:lnTo>
                  <a:close/>
                </a:path>
                <a:path w="349250" h="43180">
                  <a:moveTo>
                    <a:pt x="202323" y="13449"/>
                  </a:moveTo>
                  <a:lnTo>
                    <a:pt x="200456" y="12268"/>
                  </a:lnTo>
                  <a:lnTo>
                    <a:pt x="198120" y="12268"/>
                  </a:lnTo>
                  <a:lnTo>
                    <a:pt x="195834" y="12268"/>
                  </a:lnTo>
                  <a:lnTo>
                    <a:pt x="193979" y="13449"/>
                  </a:lnTo>
                  <a:lnTo>
                    <a:pt x="193979" y="16344"/>
                  </a:lnTo>
                  <a:lnTo>
                    <a:pt x="195834" y="17513"/>
                  </a:lnTo>
                  <a:lnTo>
                    <a:pt x="200456" y="17513"/>
                  </a:lnTo>
                  <a:lnTo>
                    <a:pt x="202323" y="16344"/>
                  </a:lnTo>
                  <a:lnTo>
                    <a:pt x="202323" y="13449"/>
                  </a:lnTo>
                  <a:close/>
                </a:path>
                <a:path w="349250" h="43180">
                  <a:moveTo>
                    <a:pt x="255244" y="28625"/>
                  </a:moveTo>
                  <a:lnTo>
                    <a:pt x="249936" y="25298"/>
                  </a:lnTo>
                  <a:lnTo>
                    <a:pt x="243382" y="25298"/>
                  </a:lnTo>
                  <a:lnTo>
                    <a:pt x="236829" y="25298"/>
                  </a:lnTo>
                  <a:lnTo>
                    <a:pt x="231521" y="28625"/>
                  </a:lnTo>
                  <a:lnTo>
                    <a:pt x="231521" y="36855"/>
                  </a:lnTo>
                  <a:lnTo>
                    <a:pt x="236829" y="40182"/>
                  </a:lnTo>
                  <a:lnTo>
                    <a:pt x="249936" y="40182"/>
                  </a:lnTo>
                  <a:lnTo>
                    <a:pt x="255244" y="36855"/>
                  </a:lnTo>
                  <a:lnTo>
                    <a:pt x="255244" y="28625"/>
                  </a:lnTo>
                  <a:close/>
                </a:path>
                <a:path w="349250" h="43180">
                  <a:moveTo>
                    <a:pt x="274561" y="9105"/>
                  </a:moveTo>
                  <a:lnTo>
                    <a:pt x="271907" y="7454"/>
                  </a:lnTo>
                  <a:lnTo>
                    <a:pt x="268643" y="7454"/>
                  </a:lnTo>
                  <a:lnTo>
                    <a:pt x="265353" y="7454"/>
                  </a:lnTo>
                  <a:lnTo>
                    <a:pt x="262699" y="9105"/>
                  </a:lnTo>
                  <a:lnTo>
                    <a:pt x="262699" y="13220"/>
                  </a:lnTo>
                  <a:lnTo>
                    <a:pt x="265353" y="14897"/>
                  </a:lnTo>
                  <a:lnTo>
                    <a:pt x="271907" y="14897"/>
                  </a:lnTo>
                  <a:lnTo>
                    <a:pt x="274561" y="13220"/>
                  </a:lnTo>
                  <a:lnTo>
                    <a:pt x="274561" y="9105"/>
                  </a:lnTo>
                  <a:close/>
                </a:path>
                <a:path w="349250" h="43180">
                  <a:moveTo>
                    <a:pt x="294030" y="38735"/>
                  </a:moveTo>
                  <a:lnTo>
                    <a:pt x="292163" y="37592"/>
                  </a:lnTo>
                  <a:lnTo>
                    <a:pt x="289852" y="37592"/>
                  </a:lnTo>
                  <a:lnTo>
                    <a:pt x="287540" y="37592"/>
                  </a:lnTo>
                  <a:lnTo>
                    <a:pt x="285686" y="38735"/>
                  </a:lnTo>
                  <a:lnTo>
                    <a:pt x="285686" y="41643"/>
                  </a:lnTo>
                  <a:lnTo>
                    <a:pt x="287540" y="42799"/>
                  </a:lnTo>
                  <a:lnTo>
                    <a:pt x="292163" y="42799"/>
                  </a:lnTo>
                  <a:lnTo>
                    <a:pt x="294030" y="41643"/>
                  </a:lnTo>
                  <a:lnTo>
                    <a:pt x="294030" y="38735"/>
                  </a:lnTo>
                  <a:close/>
                </a:path>
                <a:path w="349250" h="43180">
                  <a:moveTo>
                    <a:pt x="325780" y="21856"/>
                  </a:moveTo>
                  <a:lnTo>
                    <a:pt x="322033" y="19494"/>
                  </a:lnTo>
                  <a:lnTo>
                    <a:pt x="317436" y="19494"/>
                  </a:lnTo>
                  <a:lnTo>
                    <a:pt x="312826" y="19494"/>
                  </a:lnTo>
                  <a:lnTo>
                    <a:pt x="309079" y="21856"/>
                  </a:lnTo>
                  <a:lnTo>
                    <a:pt x="309079" y="27660"/>
                  </a:lnTo>
                  <a:lnTo>
                    <a:pt x="312826" y="29972"/>
                  </a:lnTo>
                  <a:lnTo>
                    <a:pt x="322033" y="29972"/>
                  </a:lnTo>
                  <a:lnTo>
                    <a:pt x="325780" y="27660"/>
                  </a:lnTo>
                  <a:lnTo>
                    <a:pt x="325780" y="21856"/>
                  </a:lnTo>
                  <a:close/>
                </a:path>
                <a:path w="349250" h="43180">
                  <a:moveTo>
                    <a:pt x="348907" y="13449"/>
                  </a:moveTo>
                  <a:lnTo>
                    <a:pt x="347040" y="12268"/>
                  </a:lnTo>
                  <a:lnTo>
                    <a:pt x="344728" y="12268"/>
                  </a:lnTo>
                  <a:lnTo>
                    <a:pt x="342417" y="12268"/>
                  </a:lnTo>
                  <a:lnTo>
                    <a:pt x="340550" y="13449"/>
                  </a:lnTo>
                  <a:lnTo>
                    <a:pt x="340550" y="16344"/>
                  </a:lnTo>
                  <a:lnTo>
                    <a:pt x="342417" y="17500"/>
                  </a:lnTo>
                  <a:lnTo>
                    <a:pt x="347040" y="17500"/>
                  </a:lnTo>
                  <a:lnTo>
                    <a:pt x="348907" y="16344"/>
                  </a:lnTo>
                  <a:lnTo>
                    <a:pt x="348907" y="13449"/>
                  </a:lnTo>
                  <a:close/>
                </a:path>
              </a:pathLst>
            </a:custGeom>
            <a:solidFill>
              <a:srgbClr val="6B2B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114331" y="2132545"/>
              <a:ext cx="558165" cy="81915"/>
            </a:xfrm>
            <a:custGeom>
              <a:avLst/>
              <a:gdLst/>
              <a:ahLst/>
              <a:cxnLst/>
              <a:rect l="l" t="t" r="r" b="b"/>
              <a:pathLst>
                <a:path w="558164" h="81914">
                  <a:moveTo>
                    <a:pt x="558038" y="0"/>
                  </a:moveTo>
                  <a:lnTo>
                    <a:pt x="0" y="0"/>
                  </a:lnTo>
                  <a:lnTo>
                    <a:pt x="0" y="81432"/>
                  </a:lnTo>
                  <a:lnTo>
                    <a:pt x="558038" y="81432"/>
                  </a:lnTo>
                  <a:lnTo>
                    <a:pt x="558038" y="0"/>
                  </a:lnTo>
                  <a:close/>
                </a:path>
              </a:pathLst>
            </a:custGeom>
            <a:solidFill>
              <a:srgbClr val="2212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7"/>
            <a:stretch>
              <a:fillRect/>
            </a:stretch>
          </p:blipFill>
          <p:spPr>
            <a:xfrm>
              <a:off x="3143667" y="1942183"/>
              <a:ext cx="145249" cy="199423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8"/>
            <a:stretch>
              <a:fillRect/>
            </a:stretch>
          </p:blipFill>
          <p:spPr>
            <a:xfrm>
              <a:off x="3527471" y="1920867"/>
              <a:ext cx="160745" cy="234882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3443458" y="1835920"/>
              <a:ext cx="12700" cy="59055"/>
            </a:xfrm>
            <a:custGeom>
              <a:avLst/>
              <a:gdLst/>
              <a:ahLst/>
              <a:cxnLst/>
              <a:rect l="l" t="t" r="r" b="b"/>
              <a:pathLst>
                <a:path w="12700" h="59055">
                  <a:moveTo>
                    <a:pt x="12573" y="0"/>
                  </a:moveTo>
                  <a:lnTo>
                    <a:pt x="0" y="2781"/>
                  </a:lnTo>
                  <a:lnTo>
                    <a:pt x="0" y="58966"/>
                  </a:lnTo>
                  <a:lnTo>
                    <a:pt x="12573" y="54127"/>
                  </a:lnTo>
                  <a:lnTo>
                    <a:pt x="12573" y="0"/>
                  </a:lnTo>
                  <a:close/>
                </a:path>
              </a:pathLst>
            </a:custGeom>
            <a:solidFill>
              <a:srgbClr val="54290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428136" y="1835924"/>
              <a:ext cx="17780" cy="57785"/>
            </a:xfrm>
            <a:custGeom>
              <a:avLst/>
              <a:gdLst/>
              <a:ahLst/>
              <a:cxnLst/>
              <a:rect l="l" t="t" r="r" b="b"/>
              <a:pathLst>
                <a:path w="17779" h="57785">
                  <a:moveTo>
                    <a:pt x="17386" y="0"/>
                  </a:moveTo>
                  <a:lnTo>
                    <a:pt x="0" y="0"/>
                  </a:lnTo>
                  <a:lnTo>
                    <a:pt x="0" y="2781"/>
                  </a:lnTo>
                  <a:lnTo>
                    <a:pt x="2247" y="2781"/>
                  </a:lnTo>
                  <a:lnTo>
                    <a:pt x="2247" y="57734"/>
                  </a:lnTo>
                  <a:lnTo>
                    <a:pt x="15316" y="57734"/>
                  </a:lnTo>
                  <a:lnTo>
                    <a:pt x="15316" y="2781"/>
                  </a:lnTo>
                  <a:lnTo>
                    <a:pt x="17386" y="2781"/>
                  </a:lnTo>
                  <a:lnTo>
                    <a:pt x="17386" y="0"/>
                  </a:lnTo>
                  <a:close/>
                </a:path>
              </a:pathLst>
            </a:custGeom>
            <a:solidFill>
              <a:srgbClr val="8646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445516" y="1832978"/>
              <a:ext cx="13335" cy="6350"/>
            </a:xfrm>
            <a:custGeom>
              <a:avLst/>
              <a:gdLst/>
              <a:ahLst/>
              <a:cxnLst/>
              <a:rect l="l" t="t" r="r" b="b"/>
              <a:pathLst>
                <a:path w="13335" h="6350">
                  <a:moveTo>
                    <a:pt x="12966" y="0"/>
                  </a:moveTo>
                  <a:lnTo>
                    <a:pt x="0" y="2946"/>
                  </a:lnTo>
                  <a:lnTo>
                    <a:pt x="0" y="5727"/>
                  </a:lnTo>
                  <a:lnTo>
                    <a:pt x="12966" y="2946"/>
                  </a:lnTo>
                  <a:lnTo>
                    <a:pt x="12966" y="0"/>
                  </a:lnTo>
                  <a:close/>
                </a:path>
              </a:pathLst>
            </a:custGeom>
            <a:solidFill>
              <a:srgbClr val="54290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428126" y="1832975"/>
              <a:ext cx="30480" cy="3175"/>
            </a:xfrm>
            <a:custGeom>
              <a:avLst/>
              <a:gdLst/>
              <a:ahLst/>
              <a:cxnLst/>
              <a:rect l="l" t="t" r="r" b="b"/>
              <a:pathLst>
                <a:path w="30478" h="3175">
                  <a:moveTo>
                    <a:pt x="30365" y="0"/>
                  </a:moveTo>
                  <a:lnTo>
                    <a:pt x="12852" y="0"/>
                  </a:lnTo>
                  <a:lnTo>
                    <a:pt x="0" y="2946"/>
                  </a:lnTo>
                  <a:lnTo>
                    <a:pt x="17386" y="2946"/>
                  </a:lnTo>
                  <a:lnTo>
                    <a:pt x="30365" y="0"/>
                  </a:lnTo>
                  <a:close/>
                </a:path>
              </a:pathLst>
            </a:custGeom>
            <a:solidFill>
              <a:srgbClr val="2403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285185" y="1859687"/>
              <a:ext cx="244475" cy="295275"/>
            </a:xfrm>
            <a:custGeom>
              <a:avLst/>
              <a:gdLst/>
              <a:ahLst/>
              <a:cxnLst/>
              <a:rect l="l" t="t" r="r" b="b"/>
              <a:pathLst>
                <a:path w="244475" h="295275">
                  <a:moveTo>
                    <a:pt x="122047" y="0"/>
                  </a:moveTo>
                  <a:lnTo>
                    <a:pt x="0" y="59410"/>
                  </a:lnTo>
                  <a:lnTo>
                    <a:pt x="0" y="284251"/>
                  </a:lnTo>
                  <a:lnTo>
                    <a:pt x="244094" y="294932"/>
                  </a:lnTo>
                  <a:lnTo>
                    <a:pt x="244094" y="66827"/>
                  </a:lnTo>
                  <a:lnTo>
                    <a:pt x="122047" y="0"/>
                  </a:lnTo>
                  <a:close/>
                </a:path>
              </a:pathLst>
            </a:custGeom>
            <a:solidFill>
              <a:srgbClr val="2212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233823" y="1871945"/>
              <a:ext cx="244475" cy="295275"/>
            </a:xfrm>
            <a:custGeom>
              <a:avLst/>
              <a:gdLst/>
              <a:ahLst/>
              <a:cxnLst/>
              <a:rect l="l" t="t" r="r" b="b"/>
              <a:pathLst>
                <a:path w="244475" h="295275">
                  <a:moveTo>
                    <a:pt x="122034" y="0"/>
                  </a:moveTo>
                  <a:lnTo>
                    <a:pt x="0" y="59423"/>
                  </a:lnTo>
                  <a:lnTo>
                    <a:pt x="0" y="284264"/>
                  </a:lnTo>
                  <a:lnTo>
                    <a:pt x="244081" y="294957"/>
                  </a:lnTo>
                  <a:lnTo>
                    <a:pt x="244081" y="66840"/>
                  </a:lnTo>
                  <a:lnTo>
                    <a:pt x="122034" y="0"/>
                  </a:lnTo>
                  <a:close/>
                </a:path>
              </a:pathLst>
            </a:custGeom>
            <a:solidFill>
              <a:srgbClr val="ECEC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9"/>
            <a:stretch>
              <a:fillRect/>
            </a:stretch>
          </p:blipFill>
          <p:spPr>
            <a:xfrm>
              <a:off x="3166370" y="1829286"/>
              <a:ext cx="415719" cy="337616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3112969" y="889687"/>
              <a:ext cx="571500" cy="121285"/>
            </a:xfrm>
            <a:custGeom>
              <a:avLst/>
              <a:gdLst/>
              <a:ahLst/>
              <a:cxnLst/>
              <a:rect l="l" t="t" r="r" b="b"/>
              <a:pathLst>
                <a:path w="571500" h="121284">
                  <a:moveTo>
                    <a:pt x="541756" y="79857"/>
                  </a:moveTo>
                  <a:lnTo>
                    <a:pt x="474840" y="79857"/>
                  </a:lnTo>
                  <a:lnTo>
                    <a:pt x="499536" y="88659"/>
                  </a:lnTo>
                  <a:lnTo>
                    <a:pt x="523754" y="98436"/>
                  </a:lnTo>
                  <a:lnTo>
                    <a:pt x="547467" y="109163"/>
                  </a:lnTo>
                  <a:lnTo>
                    <a:pt x="570649" y="120815"/>
                  </a:lnTo>
                  <a:lnTo>
                    <a:pt x="571119" y="118592"/>
                  </a:lnTo>
                  <a:lnTo>
                    <a:pt x="571360" y="116281"/>
                  </a:lnTo>
                  <a:lnTo>
                    <a:pt x="571360" y="111290"/>
                  </a:lnTo>
                  <a:lnTo>
                    <a:pt x="569036" y="99059"/>
                  </a:lnTo>
                  <a:lnTo>
                    <a:pt x="562697" y="89068"/>
                  </a:lnTo>
                  <a:lnTo>
                    <a:pt x="553288" y="82329"/>
                  </a:lnTo>
                  <a:lnTo>
                    <a:pt x="541756" y="79857"/>
                  </a:lnTo>
                  <a:close/>
                </a:path>
                <a:path w="571500" h="121284">
                  <a:moveTo>
                    <a:pt x="396786" y="0"/>
                  </a:moveTo>
                  <a:lnTo>
                    <a:pt x="29591" y="0"/>
                  </a:lnTo>
                  <a:lnTo>
                    <a:pt x="18071" y="3015"/>
                  </a:lnTo>
                  <a:lnTo>
                    <a:pt x="8666" y="11237"/>
                  </a:lnTo>
                  <a:lnTo>
                    <a:pt x="2325" y="23429"/>
                  </a:lnTo>
                  <a:lnTo>
                    <a:pt x="0" y="38353"/>
                  </a:lnTo>
                  <a:lnTo>
                    <a:pt x="0" y="41541"/>
                  </a:lnTo>
                  <a:lnTo>
                    <a:pt x="2325" y="56454"/>
                  </a:lnTo>
                  <a:lnTo>
                    <a:pt x="8666" y="68633"/>
                  </a:lnTo>
                  <a:lnTo>
                    <a:pt x="18071" y="76846"/>
                  </a:lnTo>
                  <a:lnTo>
                    <a:pt x="29591" y="79857"/>
                  </a:lnTo>
                  <a:lnTo>
                    <a:pt x="71767" y="79857"/>
                  </a:lnTo>
                  <a:lnTo>
                    <a:pt x="120083" y="65870"/>
                  </a:lnTo>
                  <a:lnTo>
                    <a:pt x="169883" y="55679"/>
                  </a:lnTo>
                  <a:lnTo>
                    <a:pt x="221009" y="49446"/>
                  </a:lnTo>
                  <a:lnTo>
                    <a:pt x="273304" y="47332"/>
                  </a:lnTo>
                  <a:lnTo>
                    <a:pt x="426364" y="47332"/>
                  </a:lnTo>
                  <a:lnTo>
                    <a:pt x="426364" y="38353"/>
                  </a:lnTo>
                  <a:lnTo>
                    <a:pt x="424039" y="23429"/>
                  </a:lnTo>
                  <a:lnTo>
                    <a:pt x="417699" y="11237"/>
                  </a:lnTo>
                  <a:lnTo>
                    <a:pt x="408297" y="3015"/>
                  </a:lnTo>
                  <a:lnTo>
                    <a:pt x="396786" y="0"/>
                  </a:lnTo>
                  <a:close/>
                </a:path>
                <a:path w="571500" h="121284">
                  <a:moveTo>
                    <a:pt x="426364" y="47332"/>
                  </a:moveTo>
                  <a:lnTo>
                    <a:pt x="273304" y="47332"/>
                  </a:lnTo>
                  <a:lnTo>
                    <a:pt x="311037" y="48430"/>
                  </a:lnTo>
                  <a:lnTo>
                    <a:pt x="348187" y="51684"/>
                  </a:lnTo>
                  <a:lnTo>
                    <a:pt x="384698" y="57035"/>
                  </a:lnTo>
                  <a:lnTo>
                    <a:pt x="420509" y="64427"/>
                  </a:lnTo>
                  <a:lnTo>
                    <a:pt x="424192" y="58038"/>
                  </a:lnTo>
                  <a:lnTo>
                    <a:pt x="426364" y="50114"/>
                  </a:lnTo>
                  <a:lnTo>
                    <a:pt x="426364" y="47332"/>
                  </a:lnTo>
                  <a:close/>
                </a:path>
              </a:pathLst>
            </a:custGeom>
            <a:solidFill>
              <a:srgbClr val="DFEA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145012" y="938014"/>
              <a:ext cx="539115" cy="204470"/>
            </a:xfrm>
            <a:custGeom>
              <a:avLst/>
              <a:gdLst/>
              <a:ahLst/>
              <a:cxnLst/>
              <a:rect l="l" t="t" r="r" b="b"/>
              <a:pathLst>
                <a:path w="539114" h="204469">
                  <a:moveTo>
                    <a:pt x="148412" y="97790"/>
                  </a:moveTo>
                  <a:lnTo>
                    <a:pt x="40233" y="97790"/>
                  </a:lnTo>
                  <a:lnTo>
                    <a:pt x="24570" y="101600"/>
                  </a:lnTo>
                  <a:lnTo>
                    <a:pt x="11782" y="113030"/>
                  </a:lnTo>
                  <a:lnTo>
                    <a:pt x="3161" y="129540"/>
                  </a:lnTo>
                  <a:lnTo>
                    <a:pt x="0" y="149860"/>
                  </a:lnTo>
                  <a:lnTo>
                    <a:pt x="0" y="153670"/>
                  </a:lnTo>
                  <a:lnTo>
                    <a:pt x="2419" y="171450"/>
                  </a:lnTo>
                  <a:lnTo>
                    <a:pt x="9109" y="186690"/>
                  </a:lnTo>
                  <a:lnTo>
                    <a:pt x="19213" y="198120"/>
                  </a:lnTo>
                  <a:lnTo>
                    <a:pt x="31877" y="204470"/>
                  </a:lnTo>
                  <a:lnTo>
                    <a:pt x="62684" y="186690"/>
                  </a:lnTo>
                  <a:lnTo>
                    <a:pt x="100100" y="168910"/>
                  </a:lnTo>
                  <a:lnTo>
                    <a:pt x="144552" y="154940"/>
                  </a:lnTo>
                  <a:lnTo>
                    <a:pt x="181634" y="148590"/>
                  </a:lnTo>
                  <a:lnTo>
                    <a:pt x="14693" y="148590"/>
                  </a:lnTo>
                  <a:lnTo>
                    <a:pt x="12954" y="147320"/>
                  </a:lnTo>
                  <a:lnTo>
                    <a:pt x="11036" y="143510"/>
                  </a:lnTo>
                  <a:lnTo>
                    <a:pt x="12090" y="140970"/>
                  </a:lnTo>
                  <a:lnTo>
                    <a:pt x="15138" y="138430"/>
                  </a:lnTo>
                  <a:lnTo>
                    <a:pt x="352450" y="138430"/>
                  </a:lnTo>
                  <a:lnTo>
                    <a:pt x="353923" y="137160"/>
                  </a:lnTo>
                  <a:lnTo>
                    <a:pt x="40703" y="137160"/>
                  </a:lnTo>
                  <a:lnTo>
                    <a:pt x="38912" y="135890"/>
                  </a:lnTo>
                  <a:lnTo>
                    <a:pt x="37198" y="132080"/>
                  </a:lnTo>
                  <a:lnTo>
                    <a:pt x="38392" y="129540"/>
                  </a:lnTo>
                  <a:lnTo>
                    <a:pt x="41414" y="128270"/>
                  </a:lnTo>
                  <a:lnTo>
                    <a:pt x="426377" y="128270"/>
                  </a:lnTo>
                  <a:lnTo>
                    <a:pt x="426897" y="127000"/>
                  </a:lnTo>
                  <a:lnTo>
                    <a:pt x="67271" y="127000"/>
                  </a:lnTo>
                  <a:lnTo>
                    <a:pt x="65430" y="125730"/>
                  </a:lnTo>
                  <a:lnTo>
                    <a:pt x="63906" y="121920"/>
                  </a:lnTo>
                  <a:lnTo>
                    <a:pt x="65227" y="119380"/>
                  </a:lnTo>
                  <a:lnTo>
                    <a:pt x="68249" y="118110"/>
                  </a:lnTo>
                  <a:lnTo>
                    <a:pt x="92417" y="118110"/>
                  </a:lnTo>
                  <a:lnTo>
                    <a:pt x="91109" y="113030"/>
                  </a:lnTo>
                  <a:lnTo>
                    <a:pt x="92570" y="110490"/>
                  </a:lnTo>
                  <a:lnTo>
                    <a:pt x="95554" y="109220"/>
                  </a:lnTo>
                  <a:lnTo>
                    <a:pt x="119447" y="109220"/>
                  </a:lnTo>
                  <a:lnTo>
                    <a:pt x="118719" y="106680"/>
                  </a:lnTo>
                  <a:lnTo>
                    <a:pt x="120332" y="104140"/>
                  </a:lnTo>
                  <a:lnTo>
                    <a:pt x="123266" y="102870"/>
                  </a:lnTo>
                  <a:lnTo>
                    <a:pt x="147104" y="102870"/>
                  </a:lnTo>
                  <a:lnTo>
                    <a:pt x="146672" y="100330"/>
                  </a:lnTo>
                  <a:lnTo>
                    <a:pt x="148412" y="97790"/>
                  </a:lnTo>
                  <a:close/>
                </a:path>
                <a:path w="539114" h="204469">
                  <a:moveTo>
                    <a:pt x="488031" y="152096"/>
                  </a:moveTo>
                  <a:lnTo>
                    <a:pt x="486524" y="154940"/>
                  </a:lnTo>
                  <a:lnTo>
                    <a:pt x="484860" y="156210"/>
                  </a:lnTo>
                  <a:lnTo>
                    <a:pt x="481723" y="156210"/>
                  </a:lnTo>
                  <a:lnTo>
                    <a:pt x="482079" y="158750"/>
                  </a:lnTo>
                  <a:lnTo>
                    <a:pt x="482485" y="161290"/>
                  </a:lnTo>
                  <a:lnTo>
                    <a:pt x="482727" y="163830"/>
                  </a:lnTo>
                  <a:lnTo>
                    <a:pt x="482765" y="165100"/>
                  </a:lnTo>
                  <a:lnTo>
                    <a:pt x="481887" y="171450"/>
                  </a:lnTo>
                  <a:lnTo>
                    <a:pt x="479361" y="179070"/>
                  </a:lnTo>
                  <a:lnTo>
                    <a:pt x="475349" y="186690"/>
                  </a:lnTo>
                  <a:lnTo>
                    <a:pt x="470014" y="193040"/>
                  </a:lnTo>
                  <a:lnTo>
                    <a:pt x="472846" y="195580"/>
                  </a:lnTo>
                  <a:lnTo>
                    <a:pt x="475602" y="196850"/>
                  </a:lnTo>
                  <a:lnTo>
                    <a:pt x="478269" y="198120"/>
                  </a:lnTo>
                  <a:lnTo>
                    <a:pt x="483110" y="193040"/>
                  </a:lnTo>
                  <a:lnTo>
                    <a:pt x="486814" y="185420"/>
                  </a:lnTo>
                  <a:lnTo>
                    <a:pt x="489183" y="176530"/>
                  </a:lnTo>
                  <a:lnTo>
                    <a:pt x="489897" y="168910"/>
                  </a:lnTo>
                  <a:lnTo>
                    <a:pt x="490016" y="165100"/>
                  </a:lnTo>
                  <a:lnTo>
                    <a:pt x="488031" y="152096"/>
                  </a:lnTo>
                  <a:close/>
                </a:path>
                <a:path w="539114" h="204469">
                  <a:moveTo>
                    <a:pt x="460413" y="127000"/>
                  </a:moveTo>
                  <a:lnTo>
                    <a:pt x="435013" y="127000"/>
                  </a:lnTo>
                  <a:lnTo>
                    <a:pt x="435876" y="128270"/>
                  </a:lnTo>
                  <a:lnTo>
                    <a:pt x="436118" y="129540"/>
                  </a:lnTo>
                  <a:lnTo>
                    <a:pt x="434822" y="132080"/>
                  </a:lnTo>
                  <a:lnTo>
                    <a:pt x="433057" y="133350"/>
                  </a:lnTo>
                  <a:lnTo>
                    <a:pt x="360387" y="133350"/>
                  </a:lnTo>
                  <a:lnTo>
                    <a:pt x="352958" y="139700"/>
                  </a:lnTo>
                  <a:lnTo>
                    <a:pt x="353034" y="151130"/>
                  </a:lnTo>
                  <a:lnTo>
                    <a:pt x="383173" y="157480"/>
                  </a:lnTo>
                  <a:lnTo>
                    <a:pt x="410267" y="165100"/>
                  </a:lnTo>
                  <a:lnTo>
                    <a:pt x="434455" y="175260"/>
                  </a:lnTo>
                  <a:lnTo>
                    <a:pt x="455879" y="185420"/>
                  </a:lnTo>
                  <a:lnTo>
                    <a:pt x="468029" y="177800"/>
                  </a:lnTo>
                  <a:lnTo>
                    <a:pt x="474949" y="168910"/>
                  </a:lnTo>
                  <a:lnTo>
                    <a:pt x="478033" y="160020"/>
                  </a:lnTo>
                  <a:lnTo>
                    <a:pt x="478675" y="153670"/>
                  </a:lnTo>
                  <a:lnTo>
                    <a:pt x="478434" y="152400"/>
                  </a:lnTo>
                  <a:lnTo>
                    <a:pt x="478383" y="151130"/>
                  </a:lnTo>
                  <a:lnTo>
                    <a:pt x="478536" y="151130"/>
                  </a:lnTo>
                  <a:lnTo>
                    <a:pt x="478358" y="148590"/>
                  </a:lnTo>
                  <a:lnTo>
                    <a:pt x="479158" y="148590"/>
                  </a:lnTo>
                  <a:lnTo>
                    <a:pt x="480021" y="147320"/>
                  </a:lnTo>
                  <a:lnTo>
                    <a:pt x="486420" y="147320"/>
                  </a:lnTo>
                  <a:lnTo>
                    <a:pt x="485151" y="144780"/>
                  </a:lnTo>
                  <a:lnTo>
                    <a:pt x="456184" y="144780"/>
                  </a:lnTo>
                  <a:lnTo>
                    <a:pt x="453212" y="143510"/>
                  </a:lnTo>
                  <a:lnTo>
                    <a:pt x="452120" y="139700"/>
                  </a:lnTo>
                  <a:lnTo>
                    <a:pt x="453872" y="135890"/>
                  </a:lnTo>
                  <a:lnTo>
                    <a:pt x="455574" y="134620"/>
                  </a:lnTo>
                  <a:lnTo>
                    <a:pt x="478207" y="134620"/>
                  </a:lnTo>
                  <a:lnTo>
                    <a:pt x="471934" y="129540"/>
                  </a:lnTo>
                  <a:lnTo>
                    <a:pt x="460413" y="127000"/>
                  </a:lnTo>
                  <a:close/>
                </a:path>
                <a:path w="539114" h="204469">
                  <a:moveTo>
                    <a:pt x="486908" y="148296"/>
                  </a:moveTo>
                  <a:lnTo>
                    <a:pt x="487689" y="149860"/>
                  </a:lnTo>
                  <a:lnTo>
                    <a:pt x="488031" y="152096"/>
                  </a:lnTo>
                  <a:lnTo>
                    <a:pt x="488543" y="151130"/>
                  </a:lnTo>
                  <a:lnTo>
                    <a:pt x="487616" y="148590"/>
                  </a:lnTo>
                  <a:lnTo>
                    <a:pt x="486908" y="148296"/>
                  </a:lnTo>
                  <a:close/>
                </a:path>
                <a:path w="539114" h="204469">
                  <a:moveTo>
                    <a:pt x="349436" y="142240"/>
                  </a:moveTo>
                  <a:lnTo>
                    <a:pt x="256273" y="142240"/>
                  </a:lnTo>
                  <a:lnTo>
                    <a:pt x="303830" y="144780"/>
                  </a:lnTo>
                  <a:lnTo>
                    <a:pt x="346214" y="149860"/>
                  </a:lnTo>
                  <a:lnTo>
                    <a:pt x="347205" y="146050"/>
                  </a:lnTo>
                  <a:lnTo>
                    <a:pt x="348665" y="143510"/>
                  </a:lnTo>
                  <a:lnTo>
                    <a:pt x="349436" y="142240"/>
                  </a:lnTo>
                  <a:close/>
                </a:path>
                <a:path w="539114" h="204469">
                  <a:moveTo>
                    <a:pt x="352450" y="138430"/>
                  </a:moveTo>
                  <a:lnTo>
                    <a:pt x="18288" y="138430"/>
                  </a:lnTo>
                  <a:lnTo>
                    <a:pt x="19989" y="139700"/>
                  </a:lnTo>
                  <a:lnTo>
                    <a:pt x="21818" y="143510"/>
                  </a:lnTo>
                  <a:lnTo>
                    <a:pt x="20764" y="147320"/>
                  </a:lnTo>
                  <a:lnTo>
                    <a:pt x="17780" y="148590"/>
                  </a:lnTo>
                  <a:lnTo>
                    <a:pt x="181634" y="148590"/>
                  </a:lnTo>
                  <a:lnTo>
                    <a:pt x="196467" y="146050"/>
                  </a:lnTo>
                  <a:lnTo>
                    <a:pt x="256273" y="142240"/>
                  </a:lnTo>
                  <a:lnTo>
                    <a:pt x="349436" y="142240"/>
                  </a:lnTo>
                  <a:lnTo>
                    <a:pt x="350977" y="139700"/>
                  </a:lnTo>
                  <a:lnTo>
                    <a:pt x="352450" y="138430"/>
                  </a:lnTo>
                  <a:close/>
                </a:path>
                <a:path w="539114" h="204469">
                  <a:moveTo>
                    <a:pt x="486420" y="147320"/>
                  </a:moveTo>
                  <a:lnTo>
                    <a:pt x="484555" y="147320"/>
                  </a:lnTo>
                  <a:lnTo>
                    <a:pt x="486908" y="148296"/>
                  </a:lnTo>
                  <a:lnTo>
                    <a:pt x="486420" y="147320"/>
                  </a:lnTo>
                  <a:close/>
                </a:path>
                <a:path w="539114" h="204469">
                  <a:moveTo>
                    <a:pt x="478207" y="134620"/>
                  </a:moveTo>
                  <a:lnTo>
                    <a:pt x="458698" y="134620"/>
                  </a:lnTo>
                  <a:lnTo>
                    <a:pt x="461733" y="135890"/>
                  </a:lnTo>
                  <a:lnTo>
                    <a:pt x="462826" y="139700"/>
                  </a:lnTo>
                  <a:lnTo>
                    <a:pt x="460971" y="143510"/>
                  </a:lnTo>
                  <a:lnTo>
                    <a:pt x="459257" y="144780"/>
                  </a:lnTo>
                  <a:lnTo>
                    <a:pt x="485151" y="144780"/>
                  </a:lnTo>
                  <a:lnTo>
                    <a:pt x="481344" y="137160"/>
                  </a:lnTo>
                  <a:lnTo>
                    <a:pt x="478207" y="134620"/>
                  </a:lnTo>
                  <a:close/>
                </a:path>
                <a:path w="539114" h="204469">
                  <a:moveTo>
                    <a:pt x="426377" y="128270"/>
                  </a:moveTo>
                  <a:lnTo>
                    <a:pt x="44488" y="128270"/>
                  </a:lnTo>
                  <a:lnTo>
                    <a:pt x="46253" y="129540"/>
                  </a:lnTo>
                  <a:lnTo>
                    <a:pt x="47904" y="133350"/>
                  </a:lnTo>
                  <a:lnTo>
                    <a:pt x="46710" y="135890"/>
                  </a:lnTo>
                  <a:lnTo>
                    <a:pt x="43738" y="137160"/>
                  </a:lnTo>
                  <a:lnTo>
                    <a:pt x="353923" y="137160"/>
                  </a:lnTo>
                  <a:lnTo>
                    <a:pt x="355396" y="135890"/>
                  </a:lnTo>
                  <a:lnTo>
                    <a:pt x="357670" y="133350"/>
                  </a:lnTo>
                  <a:lnTo>
                    <a:pt x="430047" y="133350"/>
                  </a:lnTo>
                  <a:lnTo>
                    <a:pt x="427088" y="132080"/>
                  </a:lnTo>
                  <a:lnTo>
                    <a:pt x="425856" y="129540"/>
                  </a:lnTo>
                  <a:lnTo>
                    <a:pt x="426377" y="128270"/>
                  </a:lnTo>
                  <a:close/>
                </a:path>
                <a:path w="539114" h="204469">
                  <a:moveTo>
                    <a:pt x="92417" y="118110"/>
                  </a:moveTo>
                  <a:lnTo>
                    <a:pt x="71259" y="118110"/>
                  </a:lnTo>
                  <a:lnTo>
                    <a:pt x="73088" y="119380"/>
                  </a:lnTo>
                  <a:lnTo>
                    <a:pt x="74523" y="123190"/>
                  </a:lnTo>
                  <a:lnTo>
                    <a:pt x="73177" y="127000"/>
                  </a:lnTo>
                  <a:lnTo>
                    <a:pt x="427139" y="127000"/>
                  </a:lnTo>
                  <a:lnTo>
                    <a:pt x="427443" y="125730"/>
                  </a:lnTo>
                  <a:lnTo>
                    <a:pt x="422452" y="124460"/>
                  </a:lnTo>
                  <a:lnTo>
                    <a:pt x="403390" y="124460"/>
                  </a:lnTo>
                  <a:lnTo>
                    <a:pt x="400456" y="123190"/>
                  </a:lnTo>
                  <a:lnTo>
                    <a:pt x="399034" y="120650"/>
                  </a:lnTo>
                  <a:lnTo>
                    <a:pt x="399486" y="119380"/>
                  </a:lnTo>
                  <a:lnTo>
                    <a:pt x="94310" y="119380"/>
                  </a:lnTo>
                  <a:lnTo>
                    <a:pt x="92417" y="118110"/>
                  </a:lnTo>
                  <a:close/>
                </a:path>
                <a:path w="539114" h="204469">
                  <a:moveTo>
                    <a:pt x="418719" y="115570"/>
                  </a:moveTo>
                  <a:lnTo>
                    <a:pt x="408241" y="115570"/>
                  </a:lnTo>
                  <a:lnTo>
                    <a:pt x="409600" y="119380"/>
                  </a:lnTo>
                  <a:lnTo>
                    <a:pt x="408152" y="123190"/>
                  </a:lnTo>
                  <a:lnTo>
                    <a:pt x="406336" y="124460"/>
                  </a:lnTo>
                  <a:lnTo>
                    <a:pt x="422452" y="124460"/>
                  </a:lnTo>
                  <a:lnTo>
                    <a:pt x="418719" y="119380"/>
                  </a:lnTo>
                  <a:lnTo>
                    <a:pt x="418719" y="115570"/>
                  </a:lnTo>
                  <a:close/>
                </a:path>
                <a:path w="539114" h="204469">
                  <a:moveTo>
                    <a:pt x="119447" y="109220"/>
                  </a:moveTo>
                  <a:lnTo>
                    <a:pt x="98501" y="109220"/>
                  </a:lnTo>
                  <a:lnTo>
                    <a:pt x="100380" y="111760"/>
                  </a:lnTo>
                  <a:lnTo>
                    <a:pt x="101587" y="115570"/>
                  </a:lnTo>
                  <a:lnTo>
                    <a:pt x="100126" y="118110"/>
                  </a:lnTo>
                  <a:lnTo>
                    <a:pt x="97218" y="119380"/>
                  </a:lnTo>
                  <a:lnTo>
                    <a:pt x="399486" y="119380"/>
                  </a:lnTo>
                  <a:lnTo>
                    <a:pt x="400392" y="116840"/>
                  </a:lnTo>
                  <a:lnTo>
                    <a:pt x="376288" y="116840"/>
                  </a:lnTo>
                  <a:lnTo>
                    <a:pt x="373341" y="115570"/>
                  </a:lnTo>
                  <a:lnTo>
                    <a:pt x="371805" y="113030"/>
                  </a:lnTo>
                  <a:lnTo>
                    <a:pt x="121742" y="113030"/>
                  </a:lnTo>
                  <a:lnTo>
                    <a:pt x="119811" y="110490"/>
                  </a:lnTo>
                  <a:lnTo>
                    <a:pt x="119447" y="109220"/>
                  </a:lnTo>
                  <a:close/>
                </a:path>
                <a:path w="539114" h="204469">
                  <a:moveTo>
                    <a:pt x="418719" y="106680"/>
                  </a:moveTo>
                  <a:lnTo>
                    <a:pt x="377837" y="106680"/>
                  </a:lnTo>
                  <a:lnTo>
                    <a:pt x="378218" y="107950"/>
                  </a:lnTo>
                  <a:lnTo>
                    <a:pt x="380758" y="107950"/>
                  </a:lnTo>
                  <a:lnTo>
                    <a:pt x="382270" y="110490"/>
                  </a:lnTo>
                  <a:lnTo>
                    <a:pt x="381025" y="115570"/>
                  </a:lnTo>
                  <a:lnTo>
                    <a:pt x="379171" y="116840"/>
                  </a:lnTo>
                  <a:lnTo>
                    <a:pt x="400392" y="116840"/>
                  </a:lnTo>
                  <a:lnTo>
                    <a:pt x="402272" y="115570"/>
                  </a:lnTo>
                  <a:lnTo>
                    <a:pt x="418719" y="115570"/>
                  </a:lnTo>
                  <a:lnTo>
                    <a:pt x="418719" y="106680"/>
                  </a:lnTo>
                  <a:close/>
                </a:path>
                <a:path w="539114" h="204469">
                  <a:moveTo>
                    <a:pt x="147104" y="102870"/>
                  </a:moveTo>
                  <a:lnTo>
                    <a:pt x="126149" y="102870"/>
                  </a:lnTo>
                  <a:lnTo>
                    <a:pt x="128066" y="104140"/>
                  </a:lnTo>
                  <a:lnTo>
                    <a:pt x="129070" y="109220"/>
                  </a:lnTo>
                  <a:lnTo>
                    <a:pt x="127457" y="111760"/>
                  </a:lnTo>
                  <a:lnTo>
                    <a:pt x="124574" y="111760"/>
                  </a:lnTo>
                  <a:lnTo>
                    <a:pt x="124231" y="113030"/>
                  </a:lnTo>
                  <a:lnTo>
                    <a:pt x="371805" y="113030"/>
                  </a:lnTo>
                  <a:lnTo>
                    <a:pt x="372584" y="110490"/>
                  </a:lnTo>
                  <a:lnTo>
                    <a:pt x="348742" y="110490"/>
                  </a:lnTo>
                  <a:lnTo>
                    <a:pt x="345884" y="109220"/>
                  </a:lnTo>
                  <a:lnTo>
                    <a:pt x="344220" y="106680"/>
                  </a:lnTo>
                  <a:lnTo>
                    <a:pt x="149504" y="106680"/>
                  </a:lnTo>
                  <a:lnTo>
                    <a:pt x="147535" y="105410"/>
                  </a:lnTo>
                  <a:lnTo>
                    <a:pt x="147104" y="102870"/>
                  </a:lnTo>
                  <a:close/>
                </a:path>
                <a:path w="539114" h="204469">
                  <a:moveTo>
                    <a:pt x="421698" y="100330"/>
                  </a:moveTo>
                  <a:lnTo>
                    <a:pt x="350024" y="100330"/>
                  </a:lnTo>
                  <a:lnTo>
                    <a:pt x="352907" y="101600"/>
                  </a:lnTo>
                  <a:lnTo>
                    <a:pt x="354533" y="104140"/>
                  </a:lnTo>
                  <a:lnTo>
                    <a:pt x="353987" y="106680"/>
                  </a:lnTo>
                  <a:lnTo>
                    <a:pt x="353517" y="109220"/>
                  </a:lnTo>
                  <a:lnTo>
                    <a:pt x="351536" y="110490"/>
                  </a:lnTo>
                  <a:lnTo>
                    <a:pt x="372584" y="110490"/>
                  </a:lnTo>
                  <a:lnTo>
                    <a:pt x="372973" y="109220"/>
                  </a:lnTo>
                  <a:lnTo>
                    <a:pt x="374929" y="106680"/>
                  </a:lnTo>
                  <a:lnTo>
                    <a:pt x="418719" y="106680"/>
                  </a:lnTo>
                  <a:lnTo>
                    <a:pt x="418719" y="104140"/>
                  </a:lnTo>
                  <a:lnTo>
                    <a:pt x="421698" y="100330"/>
                  </a:lnTo>
                  <a:close/>
                </a:path>
                <a:path w="539114" h="204469">
                  <a:moveTo>
                    <a:pt x="442798" y="31750"/>
                  </a:moveTo>
                  <a:lnTo>
                    <a:pt x="100012" y="31750"/>
                  </a:lnTo>
                  <a:lnTo>
                    <a:pt x="109860" y="34290"/>
                  </a:lnTo>
                  <a:lnTo>
                    <a:pt x="117892" y="41910"/>
                  </a:lnTo>
                  <a:lnTo>
                    <a:pt x="123302" y="52070"/>
                  </a:lnTo>
                  <a:lnTo>
                    <a:pt x="125285" y="64770"/>
                  </a:lnTo>
                  <a:lnTo>
                    <a:pt x="123302" y="77470"/>
                  </a:lnTo>
                  <a:lnTo>
                    <a:pt x="117892" y="87630"/>
                  </a:lnTo>
                  <a:lnTo>
                    <a:pt x="109860" y="95250"/>
                  </a:lnTo>
                  <a:lnTo>
                    <a:pt x="100012" y="97790"/>
                  </a:lnTo>
                  <a:lnTo>
                    <a:pt x="154101" y="97790"/>
                  </a:lnTo>
                  <a:lnTo>
                    <a:pt x="156083" y="99060"/>
                  </a:lnTo>
                  <a:lnTo>
                    <a:pt x="156832" y="104140"/>
                  </a:lnTo>
                  <a:lnTo>
                    <a:pt x="155092" y="106680"/>
                  </a:lnTo>
                  <a:lnTo>
                    <a:pt x="344220" y="106680"/>
                  </a:lnTo>
                  <a:lnTo>
                    <a:pt x="344534" y="105410"/>
                  </a:lnTo>
                  <a:lnTo>
                    <a:pt x="318135" y="105410"/>
                  </a:lnTo>
                  <a:lnTo>
                    <a:pt x="316357" y="102870"/>
                  </a:lnTo>
                  <a:lnTo>
                    <a:pt x="177507" y="102870"/>
                  </a:lnTo>
                  <a:lnTo>
                    <a:pt x="175488" y="101600"/>
                  </a:lnTo>
                  <a:lnTo>
                    <a:pt x="174879" y="96520"/>
                  </a:lnTo>
                  <a:lnTo>
                    <a:pt x="176733" y="93980"/>
                  </a:lnTo>
                  <a:lnTo>
                    <a:pt x="203250" y="93980"/>
                  </a:lnTo>
                  <a:lnTo>
                    <a:pt x="205257" y="91440"/>
                  </a:lnTo>
                  <a:lnTo>
                    <a:pt x="232784" y="91440"/>
                  </a:lnTo>
                  <a:lnTo>
                    <a:pt x="233832" y="90170"/>
                  </a:lnTo>
                  <a:lnTo>
                    <a:pt x="528351" y="90170"/>
                  </a:lnTo>
                  <a:lnTo>
                    <a:pt x="534831" y="82550"/>
                  </a:lnTo>
                  <a:lnTo>
                    <a:pt x="538607" y="73660"/>
                  </a:lnTo>
                  <a:lnTo>
                    <a:pt x="515425" y="60960"/>
                  </a:lnTo>
                  <a:lnTo>
                    <a:pt x="467494" y="40640"/>
                  </a:lnTo>
                  <a:lnTo>
                    <a:pt x="442798" y="31750"/>
                  </a:lnTo>
                  <a:close/>
                </a:path>
                <a:path w="539114" h="204469">
                  <a:moveTo>
                    <a:pt x="514745" y="96520"/>
                  </a:moveTo>
                  <a:lnTo>
                    <a:pt x="324713" y="96520"/>
                  </a:lnTo>
                  <a:lnTo>
                    <a:pt x="326478" y="99060"/>
                  </a:lnTo>
                  <a:lnTo>
                    <a:pt x="325691" y="104140"/>
                  </a:lnTo>
                  <a:lnTo>
                    <a:pt x="323634" y="105410"/>
                  </a:lnTo>
                  <a:lnTo>
                    <a:pt x="344534" y="105410"/>
                  </a:lnTo>
                  <a:lnTo>
                    <a:pt x="345160" y="102870"/>
                  </a:lnTo>
                  <a:lnTo>
                    <a:pt x="347179" y="100330"/>
                  </a:lnTo>
                  <a:lnTo>
                    <a:pt x="421698" y="100330"/>
                  </a:lnTo>
                  <a:lnTo>
                    <a:pt x="423684" y="97790"/>
                  </a:lnTo>
                  <a:lnTo>
                    <a:pt x="509714" y="97790"/>
                  </a:lnTo>
                  <a:lnTo>
                    <a:pt x="514745" y="96520"/>
                  </a:lnTo>
                  <a:close/>
                </a:path>
                <a:path w="539114" h="204469">
                  <a:moveTo>
                    <a:pt x="203250" y="93980"/>
                  </a:moveTo>
                  <a:lnTo>
                    <a:pt x="182333" y="93980"/>
                  </a:lnTo>
                  <a:lnTo>
                    <a:pt x="184340" y="95250"/>
                  </a:lnTo>
                  <a:lnTo>
                    <a:pt x="184848" y="100330"/>
                  </a:lnTo>
                  <a:lnTo>
                    <a:pt x="182981" y="102870"/>
                  </a:lnTo>
                  <a:lnTo>
                    <a:pt x="316357" y="102870"/>
                  </a:lnTo>
                  <a:lnTo>
                    <a:pt x="316528" y="101600"/>
                  </a:lnTo>
                  <a:lnTo>
                    <a:pt x="290195" y="101600"/>
                  </a:lnTo>
                  <a:lnTo>
                    <a:pt x="289242" y="100330"/>
                  </a:lnTo>
                  <a:lnTo>
                    <a:pt x="205663" y="100330"/>
                  </a:lnTo>
                  <a:lnTo>
                    <a:pt x="203631" y="99060"/>
                  </a:lnTo>
                  <a:lnTo>
                    <a:pt x="203250" y="93980"/>
                  </a:lnTo>
                  <a:close/>
                </a:path>
                <a:path w="539114" h="204469">
                  <a:moveTo>
                    <a:pt x="524063" y="92710"/>
                  </a:moveTo>
                  <a:lnTo>
                    <a:pt x="296303" y="92710"/>
                  </a:lnTo>
                  <a:lnTo>
                    <a:pt x="298208" y="95250"/>
                  </a:lnTo>
                  <a:lnTo>
                    <a:pt x="297675" y="100330"/>
                  </a:lnTo>
                  <a:lnTo>
                    <a:pt x="295541" y="101600"/>
                  </a:lnTo>
                  <a:lnTo>
                    <a:pt x="316528" y="101600"/>
                  </a:lnTo>
                  <a:lnTo>
                    <a:pt x="317042" y="97790"/>
                  </a:lnTo>
                  <a:lnTo>
                    <a:pt x="319112" y="96520"/>
                  </a:lnTo>
                  <a:lnTo>
                    <a:pt x="514745" y="96520"/>
                  </a:lnTo>
                  <a:lnTo>
                    <a:pt x="519776" y="95250"/>
                  </a:lnTo>
                  <a:lnTo>
                    <a:pt x="524063" y="92710"/>
                  </a:lnTo>
                  <a:close/>
                </a:path>
                <a:path w="539114" h="204469">
                  <a:moveTo>
                    <a:pt x="232784" y="91440"/>
                  </a:moveTo>
                  <a:lnTo>
                    <a:pt x="210718" y="91440"/>
                  </a:lnTo>
                  <a:lnTo>
                    <a:pt x="212750" y="92710"/>
                  </a:lnTo>
                  <a:lnTo>
                    <a:pt x="213004" y="97790"/>
                  </a:lnTo>
                  <a:lnTo>
                    <a:pt x="211023" y="100330"/>
                  </a:lnTo>
                  <a:lnTo>
                    <a:pt x="262115" y="100330"/>
                  </a:lnTo>
                  <a:lnTo>
                    <a:pt x="261105" y="99060"/>
                  </a:lnTo>
                  <a:lnTo>
                    <a:pt x="233908" y="99060"/>
                  </a:lnTo>
                  <a:lnTo>
                    <a:pt x="231851" y="97790"/>
                  </a:lnTo>
                  <a:lnTo>
                    <a:pt x="231736" y="92710"/>
                  </a:lnTo>
                  <a:lnTo>
                    <a:pt x="232784" y="91440"/>
                  </a:lnTo>
                  <a:close/>
                </a:path>
                <a:path w="539114" h="204469">
                  <a:moveTo>
                    <a:pt x="528351" y="90170"/>
                  </a:moveTo>
                  <a:lnTo>
                    <a:pt x="267741" y="90170"/>
                  </a:lnTo>
                  <a:lnTo>
                    <a:pt x="269773" y="92710"/>
                  </a:lnTo>
                  <a:lnTo>
                    <a:pt x="269494" y="97790"/>
                  </a:lnTo>
                  <a:lnTo>
                    <a:pt x="267360" y="100330"/>
                  </a:lnTo>
                  <a:lnTo>
                    <a:pt x="289242" y="100330"/>
                  </a:lnTo>
                  <a:lnTo>
                    <a:pt x="288290" y="99060"/>
                  </a:lnTo>
                  <a:lnTo>
                    <a:pt x="288721" y="93980"/>
                  </a:lnTo>
                  <a:lnTo>
                    <a:pt x="290817" y="92710"/>
                  </a:lnTo>
                  <a:lnTo>
                    <a:pt x="524063" y="92710"/>
                  </a:lnTo>
                  <a:lnTo>
                    <a:pt x="528351" y="90170"/>
                  </a:lnTo>
                  <a:close/>
                </a:path>
                <a:path w="539114" h="204469">
                  <a:moveTo>
                    <a:pt x="262394" y="90170"/>
                  </a:moveTo>
                  <a:lnTo>
                    <a:pt x="239204" y="90170"/>
                  </a:lnTo>
                  <a:lnTo>
                    <a:pt x="241261" y="92710"/>
                  </a:lnTo>
                  <a:lnTo>
                    <a:pt x="241249" y="97790"/>
                  </a:lnTo>
                  <a:lnTo>
                    <a:pt x="239153" y="99060"/>
                  </a:lnTo>
                  <a:lnTo>
                    <a:pt x="261105" y="99060"/>
                  </a:lnTo>
                  <a:lnTo>
                    <a:pt x="260096" y="97790"/>
                  </a:lnTo>
                  <a:lnTo>
                    <a:pt x="260261" y="92710"/>
                  </a:lnTo>
                  <a:lnTo>
                    <a:pt x="262394" y="90170"/>
                  </a:lnTo>
                  <a:close/>
                </a:path>
                <a:path w="539114" h="204469">
                  <a:moveTo>
                    <a:pt x="241261" y="0"/>
                  </a:moveTo>
                  <a:lnTo>
                    <a:pt x="188965" y="1270"/>
                  </a:lnTo>
                  <a:lnTo>
                    <a:pt x="137836" y="7620"/>
                  </a:lnTo>
                  <a:lnTo>
                    <a:pt x="88035" y="17780"/>
                  </a:lnTo>
                  <a:lnTo>
                    <a:pt x="39725" y="31750"/>
                  </a:lnTo>
                  <a:lnTo>
                    <a:pt x="364744" y="31750"/>
                  </a:lnTo>
                  <a:lnTo>
                    <a:pt x="371790" y="30480"/>
                  </a:lnTo>
                  <a:lnTo>
                    <a:pt x="378225" y="27940"/>
                  </a:lnTo>
                  <a:lnTo>
                    <a:pt x="383849" y="22860"/>
                  </a:lnTo>
                  <a:lnTo>
                    <a:pt x="388467" y="16510"/>
                  </a:lnTo>
                  <a:lnTo>
                    <a:pt x="352656" y="8890"/>
                  </a:lnTo>
                  <a:lnTo>
                    <a:pt x="316145" y="3810"/>
                  </a:lnTo>
                  <a:lnTo>
                    <a:pt x="278994" y="1270"/>
                  </a:lnTo>
                  <a:lnTo>
                    <a:pt x="241261" y="0"/>
                  </a:lnTo>
                  <a:close/>
                </a:path>
              </a:pathLst>
            </a:custGeom>
            <a:solidFill>
              <a:srgbClr val="89D0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156038" y="1027569"/>
              <a:ext cx="477520" cy="66675"/>
            </a:xfrm>
            <a:custGeom>
              <a:avLst/>
              <a:gdLst/>
              <a:ahLst/>
              <a:cxnLst/>
              <a:rect l="l" t="t" r="r" b="b"/>
              <a:pathLst>
                <a:path w="477520" h="66675">
                  <a:moveTo>
                    <a:pt x="10782" y="53873"/>
                  </a:moveTo>
                  <a:lnTo>
                    <a:pt x="8953" y="49745"/>
                  </a:lnTo>
                  <a:lnTo>
                    <a:pt x="7251" y="48717"/>
                  </a:lnTo>
                  <a:lnTo>
                    <a:pt x="5435" y="48717"/>
                  </a:lnTo>
                  <a:lnTo>
                    <a:pt x="4775" y="48717"/>
                  </a:lnTo>
                  <a:lnTo>
                    <a:pt x="4102" y="48856"/>
                  </a:lnTo>
                  <a:lnTo>
                    <a:pt x="1054" y="50241"/>
                  </a:lnTo>
                  <a:lnTo>
                    <a:pt x="0" y="53035"/>
                  </a:lnTo>
                  <a:lnTo>
                    <a:pt x="1917" y="57124"/>
                  </a:lnTo>
                  <a:lnTo>
                    <a:pt x="3657" y="58153"/>
                  </a:lnTo>
                  <a:lnTo>
                    <a:pt x="6096" y="58153"/>
                  </a:lnTo>
                  <a:lnTo>
                    <a:pt x="6743" y="58013"/>
                  </a:lnTo>
                  <a:lnTo>
                    <a:pt x="9728" y="56667"/>
                  </a:lnTo>
                  <a:lnTo>
                    <a:pt x="10782" y="53873"/>
                  </a:lnTo>
                  <a:close/>
                </a:path>
                <a:path w="477520" h="66675">
                  <a:moveTo>
                    <a:pt x="36868" y="43053"/>
                  </a:moveTo>
                  <a:lnTo>
                    <a:pt x="35217" y="38747"/>
                  </a:lnTo>
                  <a:lnTo>
                    <a:pt x="33451" y="37617"/>
                  </a:lnTo>
                  <a:lnTo>
                    <a:pt x="31559" y="37617"/>
                  </a:lnTo>
                  <a:lnTo>
                    <a:pt x="30975" y="37617"/>
                  </a:lnTo>
                  <a:lnTo>
                    <a:pt x="30378" y="37731"/>
                  </a:lnTo>
                  <a:lnTo>
                    <a:pt x="27355" y="38925"/>
                  </a:lnTo>
                  <a:lnTo>
                    <a:pt x="26162" y="41668"/>
                  </a:lnTo>
                  <a:lnTo>
                    <a:pt x="27876" y="45935"/>
                  </a:lnTo>
                  <a:lnTo>
                    <a:pt x="29667" y="47066"/>
                  </a:lnTo>
                  <a:lnTo>
                    <a:pt x="32118" y="47066"/>
                  </a:lnTo>
                  <a:lnTo>
                    <a:pt x="32702" y="46964"/>
                  </a:lnTo>
                  <a:lnTo>
                    <a:pt x="35674" y="45783"/>
                  </a:lnTo>
                  <a:lnTo>
                    <a:pt x="36868" y="43053"/>
                  </a:lnTo>
                  <a:close/>
                </a:path>
                <a:path w="477520" h="66675">
                  <a:moveTo>
                    <a:pt x="63500" y="33591"/>
                  </a:moveTo>
                  <a:lnTo>
                    <a:pt x="62064" y="29146"/>
                  </a:lnTo>
                  <a:lnTo>
                    <a:pt x="60223" y="27901"/>
                  </a:lnTo>
                  <a:lnTo>
                    <a:pt x="58242" y="27901"/>
                  </a:lnTo>
                  <a:lnTo>
                    <a:pt x="57734" y="27901"/>
                  </a:lnTo>
                  <a:lnTo>
                    <a:pt x="57213" y="27978"/>
                  </a:lnTo>
                  <a:lnTo>
                    <a:pt x="54203" y="28994"/>
                  </a:lnTo>
                  <a:lnTo>
                    <a:pt x="52870" y="31699"/>
                  </a:lnTo>
                  <a:lnTo>
                    <a:pt x="54406" y="36118"/>
                  </a:lnTo>
                  <a:lnTo>
                    <a:pt x="56248" y="37350"/>
                  </a:lnTo>
                  <a:lnTo>
                    <a:pt x="58712" y="37350"/>
                  </a:lnTo>
                  <a:lnTo>
                    <a:pt x="59207" y="37274"/>
                  </a:lnTo>
                  <a:lnTo>
                    <a:pt x="62153" y="36283"/>
                  </a:lnTo>
                  <a:lnTo>
                    <a:pt x="63500" y="33591"/>
                  </a:lnTo>
                  <a:close/>
                </a:path>
                <a:path w="477520" h="66675">
                  <a:moveTo>
                    <a:pt x="90551" y="25565"/>
                  </a:moveTo>
                  <a:lnTo>
                    <a:pt x="89344" y="20967"/>
                  </a:lnTo>
                  <a:lnTo>
                    <a:pt x="87464" y="19608"/>
                  </a:lnTo>
                  <a:lnTo>
                    <a:pt x="85407" y="19608"/>
                  </a:lnTo>
                  <a:lnTo>
                    <a:pt x="84975" y="19608"/>
                  </a:lnTo>
                  <a:lnTo>
                    <a:pt x="84531" y="19672"/>
                  </a:lnTo>
                  <a:lnTo>
                    <a:pt x="81534" y="20523"/>
                  </a:lnTo>
                  <a:lnTo>
                    <a:pt x="80073" y="23139"/>
                  </a:lnTo>
                  <a:lnTo>
                    <a:pt x="81381" y="27711"/>
                  </a:lnTo>
                  <a:lnTo>
                    <a:pt x="83273" y="29070"/>
                  </a:lnTo>
                  <a:lnTo>
                    <a:pt x="85750" y="29070"/>
                  </a:lnTo>
                  <a:lnTo>
                    <a:pt x="86182" y="29019"/>
                  </a:lnTo>
                  <a:lnTo>
                    <a:pt x="89090" y="28181"/>
                  </a:lnTo>
                  <a:lnTo>
                    <a:pt x="90551" y="25565"/>
                  </a:lnTo>
                  <a:close/>
                </a:path>
                <a:path w="477520" h="66675">
                  <a:moveTo>
                    <a:pt x="118046" y="18961"/>
                  </a:moveTo>
                  <a:lnTo>
                    <a:pt x="117043" y="14236"/>
                  </a:lnTo>
                  <a:lnTo>
                    <a:pt x="115125" y="12750"/>
                  </a:lnTo>
                  <a:lnTo>
                    <a:pt x="112953" y="12750"/>
                  </a:lnTo>
                  <a:lnTo>
                    <a:pt x="112598" y="12750"/>
                  </a:lnTo>
                  <a:lnTo>
                    <a:pt x="112229" y="12788"/>
                  </a:lnTo>
                  <a:lnTo>
                    <a:pt x="109308" y="13462"/>
                  </a:lnTo>
                  <a:lnTo>
                    <a:pt x="107696" y="16002"/>
                  </a:lnTo>
                  <a:lnTo>
                    <a:pt x="108788" y="20726"/>
                  </a:lnTo>
                  <a:lnTo>
                    <a:pt x="110718" y="22212"/>
                  </a:lnTo>
                  <a:lnTo>
                    <a:pt x="113195" y="22212"/>
                  </a:lnTo>
                  <a:lnTo>
                    <a:pt x="113550" y="22174"/>
                  </a:lnTo>
                  <a:lnTo>
                    <a:pt x="116420" y="21513"/>
                  </a:lnTo>
                  <a:lnTo>
                    <a:pt x="118046" y="18961"/>
                  </a:lnTo>
                  <a:close/>
                </a:path>
                <a:path w="477520" h="66675">
                  <a:moveTo>
                    <a:pt x="145796" y="13817"/>
                  </a:moveTo>
                  <a:lnTo>
                    <a:pt x="145046" y="8966"/>
                  </a:lnTo>
                  <a:lnTo>
                    <a:pt x="143078" y="7353"/>
                  </a:lnTo>
                  <a:lnTo>
                    <a:pt x="140817" y="7353"/>
                  </a:lnTo>
                  <a:lnTo>
                    <a:pt x="140538" y="7353"/>
                  </a:lnTo>
                  <a:lnTo>
                    <a:pt x="140258" y="7378"/>
                  </a:lnTo>
                  <a:lnTo>
                    <a:pt x="137375" y="7886"/>
                  </a:lnTo>
                  <a:lnTo>
                    <a:pt x="135648" y="10350"/>
                  </a:lnTo>
                  <a:lnTo>
                    <a:pt x="136499" y="15201"/>
                  </a:lnTo>
                  <a:lnTo>
                    <a:pt x="138468" y="16814"/>
                  </a:lnTo>
                  <a:lnTo>
                    <a:pt x="140970" y="16814"/>
                  </a:lnTo>
                  <a:lnTo>
                    <a:pt x="141249" y="16789"/>
                  </a:lnTo>
                  <a:lnTo>
                    <a:pt x="144068" y="16281"/>
                  </a:lnTo>
                  <a:lnTo>
                    <a:pt x="145796" y="13817"/>
                  </a:lnTo>
                  <a:close/>
                </a:path>
                <a:path w="477520" h="66675">
                  <a:moveTo>
                    <a:pt x="173812" y="10160"/>
                  </a:moveTo>
                  <a:lnTo>
                    <a:pt x="173304" y="5181"/>
                  </a:lnTo>
                  <a:lnTo>
                    <a:pt x="171297" y="3429"/>
                  </a:lnTo>
                  <a:lnTo>
                    <a:pt x="168935" y="3429"/>
                  </a:lnTo>
                  <a:lnTo>
                    <a:pt x="168529" y="3441"/>
                  </a:lnTo>
                  <a:lnTo>
                    <a:pt x="165696" y="3797"/>
                  </a:lnTo>
                  <a:lnTo>
                    <a:pt x="163842" y="6184"/>
                  </a:lnTo>
                  <a:lnTo>
                    <a:pt x="164452" y="11150"/>
                  </a:lnTo>
                  <a:lnTo>
                    <a:pt x="166471" y="12890"/>
                  </a:lnTo>
                  <a:lnTo>
                    <a:pt x="169189" y="12890"/>
                  </a:lnTo>
                  <a:lnTo>
                    <a:pt x="171945" y="12522"/>
                  </a:lnTo>
                  <a:lnTo>
                    <a:pt x="173812" y="10160"/>
                  </a:lnTo>
                  <a:close/>
                </a:path>
                <a:path w="477520" h="66675">
                  <a:moveTo>
                    <a:pt x="201968" y="7950"/>
                  </a:moveTo>
                  <a:lnTo>
                    <a:pt x="201853" y="5346"/>
                  </a:lnTo>
                  <a:lnTo>
                    <a:pt x="201714" y="2870"/>
                  </a:lnTo>
                  <a:lnTo>
                    <a:pt x="199682" y="977"/>
                  </a:lnTo>
                  <a:lnTo>
                    <a:pt x="197192" y="977"/>
                  </a:lnTo>
                  <a:lnTo>
                    <a:pt x="196837" y="990"/>
                  </a:lnTo>
                  <a:lnTo>
                    <a:pt x="194221" y="1206"/>
                  </a:lnTo>
                  <a:lnTo>
                    <a:pt x="192227" y="3467"/>
                  </a:lnTo>
                  <a:lnTo>
                    <a:pt x="192405" y="6057"/>
                  </a:lnTo>
                  <a:lnTo>
                    <a:pt x="192595" y="8547"/>
                  </a:lnTo>
                  <a:lnTo>
                    <a:pt x="194627" y="10439"/>
                  </a:lnTo>
                  <a:lnTo>
                    <a:pt x="197167" y="10439"/>
                  </a:lnTo>
                  <a:lnTo>
                    <a:pt x="199986" y="10236"/>
                  </a:lnTo>
                  <a:lnTo>
                    <a:pt x="201968" y="7950"/>
                  </a:lnTo>
                  <a:close/>
                </a:path>
                <a:path w="477520" h="66675">
                  <a:moveTo>
                    <a:pt x="230225" y="2044"/>
                  </a:moveTo>
                  <a:lnTo>
                    <a:pt x="228168" y="0"/>
                  </a:lnTo>
                  <a:lnTo>
                    <a:pt x="225577" y="0"/>
                  </a:lnTo>
                  <a:lnTo>
                    <a:pt x="222796" y="76"/>
                  </a:lnTo>
                  <a:lnTo>
                    <a:pt x="220700" y="2235"/>
                  </a:lnTo>
                  <a:lnTo>
                    <a:pt x="220814" y="7416"/>
                  </a:lnTo>
                  <a:lnTo>
                    <a:pt x="222872" y="9448"/>
                  </a:lnTo>
                  <a:lnTo>
                    <a:pt x="225463" y="9448"/>
                  </a:lnTo>
                  <a:lnTo>
                    <a:pt x="228117" y="9385"/>
                  </a:lnTo>
                  <a:lnTo>
                    <a:pt x="230212" y="7200"/>
                  </a:lnTo>
                  <a:lnTo>
                    <a:pt x="230225" y="2044"/>
                  </a:lnTo>
                  <a:close/>
                </a:path>
                <a:path w="477520" h="66675">
                  <a:moveTo>
                    <a:pt x="258749" y="2717"/>
                  </a:moveTo>
                  <a:lnTo>
                    <a:pt x="256705" y="558"/>
                  </a:lnTo>
                  <a:lnTo>
                    <a:pt x="253936" y="495"/>
                  </a:lnTo>
                  <a:lnTo>
                    <a:pt x="251358" y="495"/>
                  </a:lnTo>
                  <a:lnTo>
                    <a:pt x="249224" y="2527"/>
                  </a:lnTo>
                  <a:lnTo>
                    <a:pt x="249059" y="7683"/>
                  </a:lnTo>
                  <a:lnTo>
                    <a:pt x="251079" y="9867"/>
                  </a:lnTo>
                  <a:lnTo>
                    <a:pt x="253682" y="9918"/>
                  </a:lnTo>
                  <a:lnTo>
                    <a:pt x="253809" y="9931"/>
                  </a:lnTo>
                  <a:lnTo>
                    <a:pt x="256336" y="9931"/>
                  </a:lnTo>
                  <a:lnTo>
                    <a:pt x="258470" y="7874"/>
                  </a:lnTo>
                  <a:lnTo>
                    <a:pt x="258597" y="5346"/>
                  </a:lnTo>
                  <a:lnTo>
                    <a:pt x="258749" y="2717"/>
                  </a:lnTo>
                  <a:close/>
                </a:path>
                <a:path w="477520" h="66675">
                  <a:moveTo>
                    <a:pt x="287172" y="4940"/>
                  </a:moveTo>
                  <a:lnTo>
                    <a:pt x="285280" y="2603"/>
                  </a:lnTo>
                  <a:lnTo>
                    <a:pt x="282244" y="2425"/>
                  </a:lnTo>
                  <a:lnTo>
                    <a:pt x="279793" y="2425"/>
                  </a:lnTo>
                  <a:lnTo>
                    <a:pt x="277698" y="4305"/>
                  </a:lnTo>
                  <a:lnTo>
                    <a:pt x="277266" y="9372"/>
                  </a:lnTo>
                  <a:lnTo>
                    <a:pt x="279171" y="11645"/>
                  </a:lnTo>
                  <a:lnTo>
                    <a:pt x="282067" y="11849"/>
                  </a:lnTo>
                  <a:lnTo>
                    <a:pt x="284518" y="11849"/>
                  </a:lnTo>
                  <a:lnTo>
                    <a:pt x="286651" y="10007"/>
                  </a:lnTo>
                  <a:lnTo>
                    <a:pt x="287172" y="4940"/>
                  </a:lnTo>
                  <a:close/>
                </a:path>
                <a:path w="477520" h="66675">
                  <a:moveTo>
                    <a:pt x="315455" y="8699"/>
                  </a:moveTo>
                  <a:lnTo>
                    <a:pt x="313690" y="6159"/>
                  </a:lnTo>
                  <a:lnTo>
                    <a:pt x="310654" y="5829"/>
                  </a:lnTo>
                  <a:lnTo>
                    <a:pt x="310451" y="5829"/>
                  </a:lnTo>
                  <a:lnTo>
                    <a:pt x="308089" y="5829"/>
                  </a:lnTo>
                  <a:lnTo>
                    <a:pt x="306006" y="7569"/>
                  </a:lnTo>
                  <a:lnTo>
                    <a:pt x="305333" y="12522"/>
                  </a:lnTo>
                  <a:lnTo>
                    <a:pt x="307111" y="14897"/>
                  </a:lnTo>
                  <a:lnTo>
                    <a:pt x="309880" y="15240"/>
                  </a:lnTo>
                  <a:lnTo>
                    <a:pt x="312597" y="15240"/>
                  </a:lnTo>
                  <a:lnTo>
                    <a:pt x="314667" y="13639"/>
                  </a:lnTo>
                  <a:lnTo>
                    <a:pt x="315455" y="8699"/>
                  </a:lnTo>
                  <a:close/>
                </a:path>
                <a:path w="477520" h="66675">
                  <a:moveTo>
                    <a:pt x="343509" y="13893"/>
                  </a:moveTo>
                  <a:lnTo>
                    <a:pt x="341871" y="11264"/>
                  </a:lnTo>
                  <a:lnTo>
                    <a:pt x="339001" y="10731"/>
                  </a:lnTo>
                  <a:lnTo>
                    <a:pt x="338709" y="10706"/>
                  </a:lnTo>
                  <a:lnTo>
                    <a:pt x="338429" y="10706"/>
                  </a:lnTo>
                  <a:lnTo>
                    <a:pt x="336156" y="10706"/>
                  </a:lnTo>
                  <a:lnTo>
                    <a:pt x="334124" y="12306"/>
                  </a:lnTo>
                  <a:lnTo>
                    <a:pt x="333197" y="17132"/>
                  </a:lnTo>
                  <a:lnTo>
                    <a:pt x="334860" y="19583"/>
                  </a:lnTo>
                  <a:lnTo>
                    <a:pt x="337718" y="20104"/>
                  </a:lnTo>
                  <a:lnTo>
                    <a:pt x="338023" y="20129"/>
                  </a:lnTo>
                  <a:lnTo>
                    <a:pt x="340512" y="20129"/>
                  </a:lnTo>
                  <a:lnTo>
                    <a:pt x="342480" y="18681"/>
                  </a:lnTo>
                  <a:lnTo>
                    <a:pt x="343509" y="13893"/>
                  </a:lnTo>
                  <a:close/>
                </a:path>
                <a:path w="477520" h="66675">
                  <a:moveTo>
                    <a:pt x="371233" y="20535"/>
                  </a:moveTo>
                  <a:lnTo>
                    <a:pt x="369722" y="17907"/>
                  </a:lnTo>
                  <a:lnTo>
                    <a:pt x="366814" y="17081"/>
                  </a:lnTo>
                  <a:lnTo>
                    <a:pt x="366433" y="17043"/>
                  </a:lnTo>
                  <a:lnTo>
                    <a:pt x="366064" y="17043"/>
                  </a:lnTo>
                  <a:lnTo>
                    <a:pt x="363905" y="17043"/>
                  </a:lnTo>
                  <a:lnTo>
                    <a:pt x="361937" y="18516"/>
                  </a:lnTo>
                  <a:lnTo>
                    <a:pt x="360781" y="23202"/>
                  </a:lnTo>
                  <a:lnTo>
                    <a:pt x="362318" y="25717"/>
                  </a:lnTo>
                  <a:lnTo>
                    <a:pt x="364845" y="26327"/>
                  </a:lnTo>
                  <a:lnTo>
                    <a:pt x="365264" y="26441"/>
                  </a:lnTo>
                  <a:lnTo>
                    <a:pt x="365696" y="26504"/>
                  </a:lnTo>
                  <a:lnTo>
                    <a:pt x="368147" y="26504"/>
                  </a:lnTo>
                  <a:lnTo>
                    <a:pt x="370001" y="25133"/>
                  </a:lnTo>
                  <a:lnTo>
                    <a:pt x="371233" y="20535"/>
                  </a:lnTo>
                  <a:close/>
                </a:path>
                <a:path w="477520" h="66675">
                  <a:moveTo>
                    <a:pt x="398576" y="28651"/>
                  </a:moveTo>
                  <a:lnTo>
                    <a:pt x="397217" y="25946"/>
                  </a:lnTo>
                  <a:lnTo>
                    <a:pt x="394716" y="25095"/>
                  </a:lnTo>
                  <a:lnTo>
                    <a:pt x="394233" y="24917"/>
                  </a:lnTo>
                  <a:lnTo>
                    <a:pt x="393738" y="24841"/>
                  </a:lnTo>
                  <a:lnTo>
                    <a:pt x="393255" y="24841"/>
                  </a:lnTo>
                  <a:lnTo>
                    <a:pt x="391248" y="24841"/>
                  </a:lnTo>
                  <a:lnTo>
                    <a:pt x="389369" y="26238"/>
                  </a:lnTo>
                  <a:lnTo>
                    <a:pt x="387997" y="30746"/>
                  </a:lnTo>
                  <a:lnTo>
                    <a:pt x="389432" y="33223"/>
                  </a:lnTo>
                  <a:lnTo>
                    <a:pt x="391871" y="34112"/>
                  </a:lnTo>
                  <a:lnTo>
                    <a:pt x="392366" y="34277"/>
                  </a:lnTo>
                  <a:lnTo>
                    <a:pt x="392861" y="34353"/>
                  </a:lnTo>
                  <a:lnTo>
                    <a:pt x="395312" y="34353"/>
                  </a:lnTo>
                  <a:lnTo>
                    <a:pt x="397129" y="33096"/>
                  </a:lnTo>
                  <a:lnTo>
                    <a:pt x="398576" y="28651"/>
                  </a:lnTo>
                  <a:close/>
                </a:path>
                <a:path w="477520" h="66675">
                  <a:moveTo>
                    <a:pt x="425081" y="39103"/>
                  </a:moveTo>
                  <a:lnTo>
                    <a:pt x="424840" y="37465"/>
                  </a:lnTo>
                  <a:lnTo>
                    <a:pt x="423976" y="36220"/>
                  </a:lnTo>
                  <a:lnTo>
                    <a:pt x="417944" y="36220"/>
                  </a:lnTo>
                  <a:lnTo>
                    <a:pt x="417169" y="36106"/>
                  </a:lnTo>
                  <a:lnTo>
                    <a:pt x="416407" y="35890"/>
                  </a:lnTo>
                  <a:lnTo>
                    <a:pt x="416115" y="36271"/>
                  </a:lnTo>
                  <a:lnTo>
                    <a:pt x="415874" y="36703"/>
                  </a:lnTo>
                  <a:lnTo>
                    <a:pt x="414820" y="39598"/>
                  </a:lnTo>
                  <a:lnTo>
                    <a:pt x="416052" y="42329"/>
                  </a:lnTo>
                  <a:lnTo>
                    <a:pt x="419011" y="43522"/>
                  </a:lnTo>
                  <a:lnTo>
                    <a:pt x="419582" y="43624"/>
                  </a:lnTo>
                  <a:lnTo>
                    <a:pt x="422021" y="43624"/>
                  </a:lnTo>
                  <a:lnTo>
                    <a:pt x="423786" y="42468"/>
                  </a:lnTo>
                  <a:lnTo>
                    <a:pt x="425081" y="39103"/>
                  </a:lnTo>
                  <a:close/>
                </a:path>
                <a:path w="477520" h="66675">
                  <a:moveTo>
                    <a:pt x="451789" y="49110"/>
                  </a:moveTo>
                  <a:lnTo>
                    <a:pt x="450697" y="46304"/>
                  </a:lnTo>
                  <a:lnTo>
                    <a:pt x="447662" y="44919"/>
                  </a:lnTo>
                  <a:lnTo>
                    <a:pt x="446989" y="44780"/>
                  </a:lnTo>
                  <a:lnTo>
                    <a:pt x="446341" y="44780"/>
                  </a:lnTo>
                  <a:lnTo>
                    <a:pt x="444538" y="44780"/>
                  </a:lnTo>
                  <a:lnTo>
                    <a:pt x="442836" y="45821"/>
                  </a:lnTo>
                  <a:lnTo>
                    <a:pt x="441083" y="49987"/>
                  </a:lnTo>
                  <a:lnTo>
                    <a:pt x="442175" y="52806"/>
                  </a:lnTo>
                  <a:lnTo>
                    <a:pt x="444525" y="53873"/>
                  </a:lnTo>
                  <a:lnTo>
                    <a:pt x="445147" y="54140"/>
                  </a:lnTo>
                  <a:lnTo>
                    <a:pt x="445782" y="54279"/>
                  </a:lnTo>
                  <a:lnTo>
                    <a:pt x="448221" y="54279"/>
                  </a:lnTo>
                  <a:lnTo>
                    <a:pt x="449935" y="53238"/>
                  </a:lnTo>
                  <a:lnTo>
                    <a:pt x="451789" y="49110"/>
                  </a:lnTo>
                  <a:close/>
                </a:path>
                <a:path w="477520" h="66675">
                  <a:moveTo>
                    <a:pt x="467639" y="62966"/>
                  </a:moveTo>
                  <a:lnTo>
                    <a:pt x="467563" y="61404"/>
                  </a:lnTo>
                  <a:lnTo>
                    <a:pt x="467499" y="60617"/>
                  </a:lnTo>
                  <a:lnTo>
                    <a:pt x="467410" y="62217"/>
                  </a:lnTo>
                  <a:lnTo>
                    <a:pt x="467639" y="62966"/>
                  </a:lnTo>
                  <a:close/>
                </a:path>
                <a:path w="477520" h="66675">
                  <a:moveTo>
                    <a:pt x="477507" y="61417"/>
                  </a:moveTo>
                  <a:lnTo>
                    <a:pt x="476580" y="58547"/>
                  </a:lnTo>
                  <a:lnTo>
                    <a:pt x="473519" y="56984"/>
                  </a:lnTo>
                  <a:lnTo>
                    <a:pt x="472782" y="56819"/>
                  </a:lnTo>
                  <a:lnTo>
                    <a:pt x="470496" y="56819"/>
                  </a:lnTo>
                  <a:lnTo>
                    <a:pt x="468998" y="57607"/>
                  </a:lnTo>
                  <a:lnTo>
                    <a:pt x="468122" y="58991"/>
                  </a:lnTo>
                  <a:lnTo>
                    <a:pt x="468985" y="60312"/>
                  </a:lnTo>
                  <a:lnTo>
                    <a:pt x="469925" y="62357"/>
                  </a:lnTo>
                  <a:lnTo>
                    <a:pt x="470687" y="66078"/>
                  </a:lnTo>
                  <a:lnTo>
                    <a:pt x="471157" y="66230"/>
                  </a:lnTo>
                  <a:lnTo>
                    <a:pt x="471639" y="66306"/>
                  </a:lnTo>
                  <a:lnTo>
                    <a:pt x="473824" y="66306"/>
                  </a:lnTo>
                  <a:lnTo>
                    <a:pt x="475488" y="65366"/>
                  </a:lnTo>
                  <a:lnTo>
                    <a:pt x="477507" y="61417"/>
                  </a:lnTo>
                  <a:close/>
                </a:path>
              </a:pathLst>
            </a:custGeom>
            <a:solidFill>
              <a:srgbClr val="DFEA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282232" y="819005"/>
              <a:ext cx="233679" cy="233679"/>
            </a:xfrm>
            <a:custGeom>
              <a:avLst/>
              <a:gdLst/>
              <a:ahLst/>
              <a:cxnLst/>
              <a:rect l="l" t="t" r="r" b="b"/>
              <a:pathLst>
                <a:path w="233678" h="233679">
                  <a:moveTo>
                    <a:pt x="116687" y="0"/>
                  </a:moveTo>
                  <a:lnTo>
                    <a:pt x="71269" y="9170"/>
                  </a:lnTo>
                  <a:lnTo>
                    <a:pt x="34178" y="34180"/>
                  </a:lnTo>
                  <a:lnTo>
                    <a:pt x="9170" y="71274"/>
                  </a:lnTo>
                  <a:lnTo>
                    <a:pt x="0" y="116700"/>
                  </a:lnTo>
                  <a:lnTo>
                    <a:pt x="9170" y="162121"/>
                  </a:lnTo>
                  <a:lnTo>
                    <a:pt x="34178" y="199207"/>
                  </a:lnTo>
                  <a:lnTo>
                    <a:pt x="71269" y="224208"/>
                  </a:lnTo>
                  <a:lnTo>
                    <a:pt x="116687" y="233375"/>
                  </a:lnTo>
                  <a:lnTo>
                    <a:pt x="162107" y="224208"/>
                  </a:lnTo>
                  <a:lnTo>
                    <a:pt x="199202" y="199207"/>
                  </a:lnTo>
                  <a:lnTo>
                    <a:pt x="224215" y="162121"/>
                  </a:lnTo>
                  <a:lnTo>
                    <a:pt x="233387" y="116700"/>
                  </a:lnTo>
                  <a:lnTo>
                    <a:pt x="224215" y="71274"/>
                  </a:lnTo>
                  <a:lnTo>
                    <a:pt x="199202" y="34180"/>
                  </a:lnTo>
                  <a:lnTo>
                    <a:pt x="162107" y="9170"/>
                  </a:lnTo>
                  <a:lnTo>
                    <a:pt x="116687" y="0"/>
                  </a:lnTo>
                  <a:close/>
                </a:path>
              </a:pathLst>
            </a:custGeom>
            <a:solidFill>
              <a:srgbClr val="FCF1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3314122" y="850925"/>
              <a:ext cx="170180" cy="170180"/>
            </a:xfrm>
            <a:custGeom>
              <a:avLst/>
              <a:gdLst/>
              <a:ahLst/>
              <a:cxnLst/>
              <a:rect l="l" t="t" r="r" b="b"/>
              <a:pathLst>
                <a:path w="170179" h="170180">
                  <a:moveTo>
                    <a:pt x="84797" y="0"/>
                  </a:moveTo>
                  <a:lnTo>
                    <a:pt x="51793" y="6661"/>
                  </a:lnTo>
                  <a:lnTo>
                    <a:pt x="24839" y="24830"/>
                  </a:lnTo>
                  <a:lnTo>
                    <a:pt x="6664" y="51783"/>
                  </a:lnTo>
                  <a:lnTo>
                    <a:pt x="0" y="84797"/>
                  </a:lnTo>
                  <a:lnTo>
                    <a:pt x="6664" y="117785"/>
                  </a:lnTo>
                  <a:lnTo>
                    <a:pt x="24839" y="144727"/>
                  </a:lnTo>
                  <a:lnTo>
                    <a:pt x="51793" y="162895"/>
                  </a:lnTo>
                  <a:lnTo>
                    <a:pt x="84797" y="169557"/>
                  </a:lnTo>
                  <a:lnTo>
                    <a:pt x="117812" y="162895"/>
                  </a:lnTo>
                  <a:lnTo>
                    <a:pt x="144765" y="144727"/>
                  </a:lnTo>
                  <a:lnTo>
                    <a:pt x="162934" y="117785"/>
                  </a:lnTo>
                  <a:lnTo>
                    <a:pt x="169595" y="84797"/>
                  </a:lnTo>
                  <a:lnTo>
                    <a:pt x="162934" y="51783"/>
                  </a:lnTo>
                  <a:lnTo>
                    <a:pt x="144765" y="24830"/>
                  </a:lnTo>
                  <a:lnTo>
                    <a:pt x="117812" y="6661"/>
                  </a:lnTo>
                  <a:lnTo>
                    <a:pt x="84797" y="0"/>
                  </a:lnTo>
                  <a:close/>
                </a:path>
              </a:pathLst>
            </a:custGeom>
            <a:solidFill>
              <a:srgbClr val="F99E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347688" y="884457"/>
              <a:ext cx="102870" cy="102870"/>
            </a:xfrm>
            <a:custGeom>
              <a:avLst/>
              <a:gdLst/>
              <a:ahLst/>
              <a:cxnLst/>
              <a:rect l="l" t="t" r="r" b="b"/>
              <a:pathLst>
                <a:path w="102870" h="102869">
                  <a:moveTo>
                    <a:pt x="51231" y="0"/>
                  </a:moveTo>
                  <a:lnTo>
                    <a:pt x="31284" y="4028"/>
                  </a:lnTo>
                  <a:lnTo>
                    <a:pt x="15000" y="15012"/>
                  </a:lnTo>
                  <a:lnTo>
                    <a:pt x="4024" y="31305"/>
                  </a:lnTo>
                  <a:lnTo>
                    <a:pt x="0" y="51257"/>
                  </a:lnTo>
                  <a:lnTo>
                    <a:pt x="4024" y="71196"/>
                  </a:lnTo>
                  <a:lnTo>
                    <a:pt x="15000" y="87485"/>
                  </a:lnTo>
                  <a:lnTo>
                    <a:pt x="31284" y="98472"/>
                  </a:lnTo>
                  <a:lnTo>
                    <a:pt x="51231" y="102501"/>
                  </a:lnTo>
                  <a:lnTo>
                    <a:pt x="71190" y="98472"/>
                  </a:lnTo>
                  <a:lnTo>
                    <a:pt x="87487" y="87485"/>
                  </a:lnTo>
                  <a:lnTo>
                    <a:pt x="98473" y="71196"/>
                  </a:lnTo>
                  <a:lnTo>
                    <a:pt x="102501" y="51257"/>
                  </a:lnTo>
                  <a:lnTo>
                    <a:pt x="98473" y="31305"/>
                  </a:lnTo>
                  <a:lnTo>
                    <a:pt x="87487" y="15012"/>
                  </a:lnTo>
                  <a:lnTo>
                    <a:pt x="71190" y="4028"/>
                  </a:lnTo>
                  <a:lnTo>
                    <a:pt x="51231" y="0"/>
                  </a:lnTo>
                  <a:close/>
                </a:path>
              </a:pathLst>
            </a:custGeom>
            <a:solidFill>
              <a:srgbClr val="FDBB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3157004" y="881087"/>
              <a:ext cx="144145" cy="262255"/>
            </a:xfrm>
            <a:custGeom>
              <a:avLst/>
              <a:gdLst/>
              <a:ahLst/>
              <a:cxnLst/>
              <a:rect l="l" t="t" r="r" b="b"/>
              <a:pathLst>
                <a:path w="144145" h="262255">
                  <a:moveTo>
                    <a:pt x="143916" y="69354"/>
                  </a:moveTo>
                  <a:lnTo>
                    <a:pt x="123050" y="62712"/>
                  </a:lnTo>
                  <a:lnTo>
                    <a:pt x="118821" y="60223"/>
                  </a:lnTo>
                  <a:lnTo>
                    <a:pt x="120116" y="59296"/>
                  </a:lnTo>
                  <a:lnTo>
                    <a:pt x="132257" y="50609"/>
                  </a:lnTo>
                  <a:lnTo>
                    <a:pt x="134708" y="47612"/>
                  </a:lnTo>
                  <a:lnTo>
                    <a:pt x="137045" y="42951"/>
                  </a:lnTo>
                  <a:lnTo>
                    <a:pt x="131127" y="44538"/>
                  </a:lnTo>
                  <a:lnTo>
                    <a:pt x="129882" y="44894"/>
                  </a:lnTo>
                  <a:lnTo>
                    <a:pt x="113207" y="58127"/>
                  </a:lnTo>
                  <a:lnTo>
                    <a:pt x="111175" y="58547"/>
                  </a:lnTo>
                  <a:lnTo>
                    <a:pt x="107746" y="59296"/>
                  </a:lnTo>
                  <a:lnTo>
                    <a:pt x="101396" y="57378"/>
                  </a:lnTo>
                  <a:lnTo>
                    <a:pt x="100863" y="57721"/>
                  </a:lnTo>
                  <a:lnTo>
                    <a:pt x="98653" y="47472"/>
                  </a:lnTo>
                  <a:lnTo>
                    <a:pt x="98069" y="42557"/>
                  </a:lnTo>
                  <a:lnTo>
                    <a:pt x="97459" y="37668"/>
                  </a:lnTo>
                  <a:lnTo>
                    <a:pt x="94132" y="19659"/>
                  </a:lnTo>
                  <a:lnTo>
                    <a:pt x="89433" y="20535"/>
                  </a:lnTo>
                  <a:lnTo>
                    <a:pt x="93560" y="35140"/>
                  </a:lnTo>
                  <a:lnTo>
                    <a:pt x="94056" y="44056"/>
                  </a:lnTo>
                  <a:lnTo>
                    <a:pt x="94259" y="48310"/>
                  </a:lnTo>
                  <a:lnTo>
                    <a:pt x="92862" y="64185"/>
                  </a:lnTo>
                  <a:lnTo>
                    <a:pt x="87249" y="70840"/>
                  </a:lnTo>
                  <a:lnTo>
                    <a:pt x="81521" y="78181"/>
                  </a:lnTo>
                  <a:lnTo>
                    <a:pt x="72605" y="89827"/>
                  </a:lnTo>
                  <a:lnTo>
                    <a:pt x="71158" y="89763"/>
                  </a:lnTo>
                  <a:lnTo>
                    <a:pt x="71158" y="88938"/>
                  </a:lnTo>
                  <a:lnTo>
                    <a:pt x="68973" y="88938"/>
                  </a:lnTo>
                  <a:lnTo>
                    <a:pt x="68795" y="88303"/>
                  </a:lnTo>
                  <a:lnTo>
                    <a:pt x="66484" y="87033"/>
                  </a:lnTo>
                  <a:lnTo>
                    <a:pt x="68046" y="77635"/>
                  </a:lnTo>
                  <a:lnTo>
                    <a:pt x="67106" y="73266"/>
                  </a:lnTo>
                  <a:lnTo>
                    <a:pt x="65379" y="66992"/>
                  </a:lnTo>
                  <a:lnTo>
                    <a:pt x="62953" y="59702"/>
                  </a:lnTo>
                  <a:lnTo>
                    <a:pt x="60248" y="51930"/>
                  </a:lnTo>
                  <a:lnTo>
                    <a:pt x="57721" y="44208"/>
                  </a:lnTo>
                  <a:lnTo>
                    <a:pt x="56692" y="40830"/>
                  </a:lnTo>
                  <a:lnTo>
                    <a:pt x="62788" y="33197"/>
                  </a:lnTo>
                  <a:lnTo>
                    <a:pt x="62623" y="31521"/>
                  </a:lnTo>
                  <a:lnTo>
                    <a:pt x="68554" y="26593"/>
                  </a:lnTo>
                  <a:lnTo>
                    <a:pt x="70993" y="24511"/>
                  </a:lnTo>
                  <a:lnTo>
                    <a:pt x="75463" y="20764"/>
                  </a:lnTo>
                  <a:lnTo>
                    <a:pt x="86372" y="14262"/>
                  </a:lnTo>
                  <a:lnTo>
                    <a:pt x="84797" y="10464"/>
                  </a:lnTo>
                  <a:lnTo>
                    <a:pt x="73228" y="18681"/>
                  </a:lnTo>
                  <a:lnTo>
                    <a:pt x="66916" y="23088"/>
                  </a:lnTo>
                  <a:lnTo>
                    <a:pt x="62382" y="24968"/>
                  </a:lnTo>
                  <a:lnTo>
                    <a:pt x="62839" y="8458"/>
                  </a:lnTo>
                  <a:lnTo>
                    <a:pt x="61925" y="4660"/>
                  </a:lnTo>
                  <a:lnTo>
                    <a:pt x="59626" y="0"/>
                  </a:lnTo>
                  <a:lnTo>
                    <a:pt x="56832" y="6870"/>
                  </a:lnTo>
                  <a:lnTo>
                    <a:pt x="57327" y="28155"/>
                  </a:lnTo>
                  <a:lnTo>
                    <a:pt x="56451" y="30022"/>
                  </a:lnTo>
                  <a:lnTo>
                    <a:pt x="54991" y="33235"/>
                  </a:lnTo>
                  <a:lnTo>
                    <a:pt x="49606" y="37122"/>
                  </a:lnTo>
                  <a:lnTo>
                    <a:pt x="49555" y="37757"/>
                  </a:lnTo>
                  <a:lnTo>
                    <a:pt x="40068" y="33350"/>
                  </a:lnTo>
                  <a:lnTo>
                    <a:pt x="31788" y="28536"/>
                  </a:lnTo>
                  <a:lnTo>
                    <a:pt x="31140" y="24536"/>
                  </a:lnTo>
                  <a:lnTo>
                    <a:pt x="31318" y="19291"/>
                  </a:lnTo>
                  <a:lnTo>
                    <a:pt x="33337" y="13335"/>
                  </a:lnTo>
                  <a:lnTo>
                    <a:pt x="30759" y="13119"/>
                  </a:lnTo>
                  <a:lnTo>
                    <a:pt x="29235" y="20383"/>
                  </a:lnTo>
                  <a:lnTo>
                    <a:pt x="28752" y="24333"/>
                  </a:lnTo>
                  <a:lnTo>
                    <a:pt x="28155" y="26695"/>
                  </a:lnTo>
                  <a:lnTo>
                    <a:pt x="15151" y="20193"/>
                  </a:lnTo>
                  <a:lnTo>
                    <a:pt x="14097" y="22326"/>
                  </a:lnTo>
                  <a:lnTo>
                    <a:pt x="15798" y="24485"/>
                  </a:lnTo>
                  <a:lnTo>
                    <a:pt x="21145" y="27559"/>
                  </a:lnTo>
                  <a:lnTo>
                    <a:pt x="28079" y="31178"/>
                  </a:lnTo>
                  <a:lnTo>
                    <a:pt x="34544" y="34950"/>
                  </a:lnTo>
                  <a:lnTo>
                    <a:pt x="38087" y="37350"/>
                  </a:lnTo>
                  <a:lnTo>
                    <a:pt x="49885" y="48069"/>
                  </a:lnTo>
                  <a:lnTo>
                    <a:pt x="51828" y="56527"/>
                  </a:lnTo>
                  <a:lnTo>
                    <a:pt x="54229" y="65519"/>
                  </a:lnTo>
                  <a:lnTo>
                    <a:pt x="56197" y="72580"/>
                  </a:lnTo>
                  <a:lnTo>
                    <a:pt x="58115" y="79679"/>
                  </a:lnTo>
                  <a:lnTo>
                    <a:pt x="50380" y="88938"/>
                  </a:lnTo>
                  <a:lnTo>
                    <a:pt x="49822" y="88938"/>
                  </a:lnTo>
                  <a:lnTo>
                    <a:pt x="49822" y="89154"/>
                  </a:lnTo>
                  <a:lnTo>
                    <a:pt x="43675" y="86461"/>
                  </a:lnTo>
                  <a:lnTo>
                    <a:pt x="39687" y="78803"/>
                  </a:lnTo>
                  <a:lnTo>
                    <a:pt x="35687" y="71132"/>
                  </a:lnTo>
                  <a:lnTo>
                    <a:pt x="35128" y="66675"/>
                  </a:lnTo>
                  <a:lnTo>
                    <a:pt x="31203" y="63525"/>
                  </a:lnTo>
                  <a:lnTo>
                    <a:pt x="29679" y="67995"/>
                  </a:lnTo>
                  <a:lnTo>
                    <a:pt x="31445" y="75018"/>
                  </a:lnTo>
                  <a:lnTo>
                    <a:pt x="36753" y="82080"/>
                  </a:lnTo>
                  <a:lnTo>
                    <a:pt x="36753" y="82423"/>
                  </a:lnTo>
                  <a:lnTo>
                    <a:pt x="27000" y="79108"/>
                  </a:lnTo>
                  <a:lnTo>
                    <a:pt x="17970" y="75069"/>
                  </a:lnTo>
                  <a:lnTo>
                    <a:pt x="825" y="68694"/>
                  </a:lnTo>
                  <a:lnTo>
                    <a:pt x="0" y="70942"/>
                  </a:lnTo>
                  <a:lnTo>
                    <a:pt x="1930" y="72910"/>
                  </a:lnTo>
                  <a:lnTo>
                    <a:pt x="7581" y="75399"/>
                  </a:lnTo>
                  <a:lnTo>
                    <a:pt x="14859" y="78244"/>
                  </a:lnTo>
                  <a:lnTo>
                    <a:pt x="21678" y="81305"/>
                  </a:lnTo>
                  <a:lnTo>
                    <a:pt x="25488" y="83312"/>
                  </a:lnTo>
                  <a:lnTo>
                    <a:pt x="37541" y="92125"/>
                  </a:lnTo>
                  <a:lnTo>
                    <a:pt x="39001" y="96494"/>
                  </a:lnTo>
                  <a:lnTo>
                    <a:pt x="43967" y="103860"/>
                  </a:lnTo>
                  <a:lnTo>
                    <a:pt x="48933" y="109778"/>
                  </a:lnTo>
                  <a:lnTo>
                    <a:pt x="49822" y="110744"/>
                  </a:lnTo>
                  <a:lnTo>
                    <a:pt x="49822" y="261797"/>
                  </a:lnTo>
                  <a:lnTo>
                    <a:pt x="71158" y="261797"/>
                  </a:lnTo>
                  <a:lnTo>
                    <a:pt x="71158" y="116687"/>
                  </a:lnTo>
                  <a:lnTo>
                    <a:pt x="72453" y="112369"/>
                  </a:lnTo>
                  <a:lnTo>
                    <a:pt x="75895" y="105181"/>
                  </a:lnTo>
                  <a:lnTo>
                    <a:pt x="79959" y="97866"/>
                  </a:lnTo>
                  <a:lnTo>
                    <a:pt x="83121" y="93141"/>
                  </a:lnTo>
                  <a:lnTo>
                    <a:pt x="85686" y="89827"/>
                  </a:lnTo>
                  <a:lnTo>
                    <a:pt x="87096" y="87985"/>
                  </a:lnTo>
                  <a:lnTo>
                    <a:pt x="91440" y="81661"/>
                  </a:lnTo>
                  <a:lnTo>
                    <a:pt x="96012" y="74815"/>
                  </a:lnTo>
                  <a:lnTo>
                    <a:pt x="100647" y="68122"/>
                  </a:lnTo>
                  <a:lnTo>
                    <a:pt x="102717" y="65239"/>
                  </a:lnTo>
                  <a:lnTo>
                    <a:pt x="112483" y="65532"/>
                  </a:lnTo>
                  <a:lnTo>
                    <a:pt x="112801" y="65239"/>
                  </a:lnTo>
                  <a:lnTo>
                    <a:pt x="113741" y="64363"/>
                  </a:lnTo>
                  <a:lnTo>
                    <a:pt x="121221" y="66116"/>
                  </a:lnTo>
                  <a:lnTo>
                    <a:pt x="130048" y="68097"/>
                  </a:lnTo>
                  <a:lnTo>
                    <a:pt x="141808" y="72885"/>
                  </a:lnTo>
                  <a:lnTo>
                    <a:pt x="143916" y="69354"/>
                  </a:lnTo>
                  <a:close/>
                </a:path>
              </a:pathLst>
            </a:custGeom>
            <a:solidFill>
              <a:srgbClr val="6B2B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3106408" y="1080110"/>
              <a:ext cx="589915" cy="135255"/>
            </a:xfrm>
            <a:custGeom>
              <a:avLst/>
              <a:gdLst/>
              <a:ahLst/>
              <a:cxnLst/>
              <a:rect l="l" t="t" r="r" b="b"/>
              <a:pathLst>
                <a:path w="589914" h="135255">
                  <a:moveTo>
                    <a:pt x="294881" y="0"/>
                  </a:moveTo>
                  <a:lnTo>
                    <a:pt x="154128" y="21101"/>
                  </a:lnTo>
                  <a:lnTo>
                    <a:pt x="63282" y="67525"/>
                  </a:lnTo>
                  <a:lnTo>
                    <a:pt x="14515" y="113949"/>
                  </a:lnTo>
                  <a:lnTo>
                    <a:pt x="0" y="135051"/>
                  </a:lnTo>
                  <a:lnTo>
                    <a:pt x="589737" y="135051"/>
                  </a:lnTo>
                  <a:lnTo>
                    <a:pt x="555804" y="56974"/>
                  </a:lnTo>
                  <a:lnTo>
                    <a:pt x="513780" y="16881"/>
                  </a:lnTo>
                  <a:lnTo>
                    <a:pt x="436019" y="2110"/>
                  </a:lnTo>
                  <a:lnTo>
                    <a:pt x="294881" y="0"/>
                  </a:lnTo>
                  <a:close/>
                </a:path>
              </a:pathLst>
            </a:custGeom>
            <a:solidFill>
              <a:srgbClr val="CE85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3106407" y="1080109"/>
              <a:ext cx="589915" cy="135255"/>
            </a:xfrm>
            <a:custGeom>
              <a:avLst/>
              <a:gdLst/>
              <a:ahLst/>
              <a:cxnLst/>
              <a:rect l="l" t="t" r="r" b="b"/>
              <a:pathLst>
                <a:path w="589914" h="135255">
                  <a:moveTo>
                    <a:pt x="92011" y="96634"/>
                  </a:moveTo>
                  <a:lnTo>
                    <a:pt x="82715" y="93726"/>
                  </a:lnTo>
                  <a:lnTo>
                    <a:pt x="70853" y="90601"/>
                  </a:lnTo>
                  <a:lnTo>
                    <a:pt x="69596" y="90754"/>
                  </a:lnTo>
                  <a:lnTo>
                    <a:pt x="66662" y="90754"/>
                  </a:lnTo>
                  <a:lnTo>
                    <a:pt x="50520" y="88988"/>
                  </a:lnTo>
                  <a:lnTo>
                    <a:pt x="44970" y="87503"/>
                  </a:lnTo>
                  <a:lnTo>
                    <a:pt x="44818" y="86906"/>
                  </a:lnTo>
                  <a:lnTo>
                    <a:pt x="43472" y="85407"/>
                  </a:lnTo>
                  <a:lnTo>
                    <a:pt x="9855" y="120053"/>
                  </a:lnTo>
                  <a:lnTo>
                    <a:pt x="0" y="135051"/>
                  </a:lnTo>
                  <a:lnTo>
                    <a:pt x="83883" y="135051"/>
                  </a:lnTo>
                  <a:lnTo>
                    <a:pt x="77800" y="134112"/>
                  </a:lnTo>
                  <a:lnTo>
                    <a:pt x="72326" y="133007"/>
                  </a:lnTo>
                  <a:lnTo>
                    <a:pt x="61214" y="126961"/>
                  </a:lnTo>
                  <a:lnTo>
                    <a:pt x="62560" y="124891"/>
                  </a:lnTo>
                  <a:lnTo>
                    <a:pt x="81483" y="115227"/>
                  </a:lnTo>
                  <a:lnTo>
                    <a:pt x="84810" y="113271"/>
                  </a:lnTo>
                  <a:lnTo>
                    <a:pt x="84810" y="113042"/>
                  </a:lnTo>
                  <a:lnTo>
                    <a:pt x="81927" y="111353"/>
                  </a:lnTo>
                  <a:lnTo>
                    <a:pt x="72161" y="107099"/>
                  </a:lnTo>
                  <a:lnTo>
                    <a:pt x="70523" y="105752"/>
                  </a:lnTo>
                  <a:lnTo>
                    <a:pt x="70104" y="104482"/>
                  </a:lnTo>
                  <a:lnTo>
                    <a:pt x="71678" y="103505"/>
                  </a:lnTo>
                  <a:lnTo>
                    <a:pt x="73139" y="102971"/>
                  </a:lnTo>
                  <a:lnTo>
                    <a:pt x="92011" y="96634"/>
                  </a:lnTo>
                  <a:close/>
                </a:path>
                <a:path w="589914" h="135255">
                  <a:moveTo>
                    <a:pt x="113817" y="73469"/>
                  </a:moveTo>
                  <a:lnTo>
                    <a:pt x="112433" y="73825"/>
                  </a:lnTo>
                  <a:lnTo>
                    <a:pt x="105486" y="71005"/>
                  </a:lnTo>
                  <a:lnTo>
                    <a:pt x="97878" y="68338"/>
                  </a:lnTo>
                  <a:lnTo>
                    <a:pt x="71945" y="61379"/>
                  </a:lnTo>
                  <a:lnTo>
                    <a:pt x="63906" y="67081"/>
                  </a:lnTo>
                  <a:lnTo>
                    <a:pt x="56426" y="72783"/>
                  </a:lnTo>
                  <a:lnTo>
                    <a:pt x="49453" y="78460"/>
                  </a:lnTo>
                  <a:lnTo>
                    <a:pt x="42989" y="84061"/>
                  </a:lnTo>
                  <a:lnTo>
                    <a:pt x="44831" y="85178"/>
                  </a:lnTo>
                  <a:lnTo>
                    <a:pt x="46456" y="86715"/>
                  </a:lnTo>
                  <a:lnTo>
                    <a:pt x="69938" y="90055"/>
                  </a:lnTo>
                  <a:lnTo>
                    <a:pt x="70650" y="90017"/>
                  </a:lnTo>
                  <a:lnTo>
                    <a:pt x="72263" y="90055"/>
                  </a:lnTo>
                  <a:lnTo>
                    <a:pt x="73621" y="90246"/>
                  </a:lnTo>
                  <a:lnTo>
                    <a:pt x="75984" y="90690"/>
                  </a:lnTo>
                  <a:lnTo>
                    <a:pt x="78879" y="91325"/>
                  </a:lnTo>
                  <a:lnTo>
                    <a:pt x="80238" y="91681"/>
                  </a:lnTo>
                  <a:lnTo>
                    <a:pt x="85331" y="92951"/>
                  </a:lnTo>
                  <a:lnTo>
                    <a:pt x="94780" y="95656"/>
                  </a:lnTo>
                  <a:lnTo>
                    <a:pt x="100203" y="93802"/>
                  </a:lnTo>
                  <a:lnTo>
                    <a:pt x="110185" y="90017"/>
                  </a:lnTo>
                  <a:lnTo>
                    <a:pt x="111836" y="88823"/>
                  </a:lnTo>
                  <a:lnTo>
                    <a:pt x="112052" y="88531"/>
                  </a:lnTo>
                  <a:lnTo>
                    <a:pt x="111988" y="87896"/>
                  </a:lnTo>
                  <a:lnTo>
                    <a:pt x="111887" y="87223"/>
                  </a:lnTo>
                  <a:lnTo>
                    <a:pt x="111823" y="85547"/>
                  </a:lnTo>
                  <a:lnTo>
                    <a:pt x="107213" y="84899"/>
                  </a:lnTo>
                  <a:lnTo>
                    <a:pt x="105232" y="84480"/>
                  </a:lnTo>
                  <a:lnTo>
                    <a:pt x="102755" y="84035"/>
                  </a:lnTo>
                  <a:lnTo>
                    <a:pt x="100698" y="83553"/>
                  </a:lnTo>
                  <a:lnTo>
                    <a:pt x="98945" y="83032"/>
                  </a:lnTo>
                  <a:lnTo>
                    <a:pt x="95415" y="82029"/>
                  </a:lnTo>
                  <a:lnTo>
                    <a:pt x="86131" y="76098"/>
                  </a:lnTo>
                  <a:lnTo>
                    <a:pt x="86487" y="76784"/>
                  </a:lnTo>
                  <a:lnTo>
                    <a:pt x="88900" y="78587"/>
                  </a:lnTo>
                  <a:lnTo>
                    <a:pt x="89992" y="79336"/>
                  </a:lnTo>
                  <a:lnTo>
                    <a:pt x="93522" y="81038"/>
                  </a:lnTo>
                  <a:lnTo>
                    <a:pt x="95923" y="82042"/>
                  </a:lnTo>
                  <a:lnTo>
                    <a:pt x="99390" y="82994"/>
                  </a:lnTo>
                  <a:lnTo>
                    <a:pt x="102527" y="83908"/>
                  </a:lnTo>
                  <a:lnTo>
                    <a:pt x="106870" y="84683"/>
                  </a:lnTo>
                  <a:lnTo>
                    <a:pt x="111810" y="85369"/>
                  </a:lnTo>
                  <a:lnTo>
                    <a:pt x="111988" y="82994"/>
                  </a:lnTo>
                  <a:lnTo>
                    <a:pt x="112077" y="81927"/>
                  </a:lnTo>
                  <a:lnTo>
                    <a:pt x="113284" y="76098"/>
                  </a:lnTo>
                  <a:lnTo>
                    <a:pt x="113728" y="73825"/>
                  </a:lnTo>
                  <a:lnTo>
                    <a:pt x="113817" y="73469"/>
                  </a:lnTo>
                  <a:close/>
                </a:path>
                <a:path w="589914" h="135255">
                  <a:moveTo>
                    <a:pt x="138150" y="36525"/>
                  </a:moveTo>
                  <a:lnTo>
                    <a:pt x="134315" y="34429"/>
                  </a:lnTo>
                  <a:lnTo>
                    <a:pt x="133604" y="33426"/>
                  </a:lnTo>
                  <a:lnTo>
                    <a:pt x="132334" y="32385"/>
                  </a:lnTo>
                  <a:lnTo>
                    <a:pt x="132283" y="31432"/>
                  </a:lnTo>
                  <a:lnTo>
                    <a:pt x="131813" y="30454"/>
                  </a:lnTo>
                  <a:lnTo>
                    <a:pt x="131775" y="29438"/>
                  </a:lnTo>
                  <a:lnTo>
                    <a:pt x="115620" y="36512"/>
                  </a:lnTo>
                  <a:lnTo>
                    <a:pt x="100660" y="44005"/>
                  </a:lnTo>
                  <a:lnTo>
                    <a:pt x="86893" y="51816"/>
                  </a:lnTo>
                  <a:lnTo>
                    <a:pt x="74282" y="59829"/>
                  </a:lnTo>
                  <a:lnTo>
                    <a:pt x="80492" y="61036"/>
                  </a:lnTo>
                  <a:lnTo>
                    <a:pt x="85318" y="62115"/>
                  </a:lnTo>
                  <a:lnTo>
                    <a:pt x="101536" y="66789"/>
                  </a:lnTo>
                  <a:lnTo>
                    <a:pt x="108483" y="69189"/>
                  </a:lnTo>
                  <a:lnTo>
                    <a:pt x="115062" y="71678"/>
                  </a:lnTo>
                  <a:lnTo>
                    <a:pt x="117690" y="69481"/>
                  </a:lnTo>
                  <a:lnTo>
                    <a:pt x="125476" y="64274"/>
                  </a:lnTo>
                  <a:lnTo>
                    <a:pt x="135839" y="58381"/>
                  </a:lnTo>
                  <a:lnTo>
                    <a:pt x="136893" y="55943"/>
                  </a:lnTo>
                  <a:lnTo>
                    <a:pt x="137617" y="53517"/>
                  </a:lnTo>
                  <a:lnTo>
                    <a:pt x="137033" y="51231"/>
                  </a:lnTo>
                  <a:lnTo>
                    <a:pt x="136093" y="49593"/>
                  </a:lnTo>
                  <a:lnTo>
                    <a:pt x="134023" y="48628"/>
                  </a:lnTo>
                  <a:lnTo>
                    <a:pt x="133502" y="48120"/>
                  </a:lnTo>
                  <a:lnTo>
                    <a:pt x="132740" y="46913"/>
                  </a:lnTo>
                  <a:lnTo>
                    <a:pt x="133248" y="45694"/>
                  </a:lnTo>
                  <a:lnTo>
                    <a:pt x="133604" y="44437"/>
                  </a:lnTo>
                  <a:lnTo>
                    <a:pt x="134505" y="41960"/>
                  </a:lnTo>
                  <a:lnTo>
                    <a:pt x="136093" y="39446"/>
                  </a:lnTo>
                  <a:lnTo>
                    <a:pt x="138150" y="36525"/>
                  </a:lnTo>
                  <a:close/>
                </a:path>
                <a:path w="589914" h="135255">
                  <a:moveTo>
                    <a:pt x="153682" y="97586"/>
                  </a:moveTo>
                  <a:lnTo>
                    <a:pt x="116624" y="86385"/>
                  </a:lnTo>
                  <a:lnTo>
                    <a:pt x="116903" y="87960"/>
                  </a:lnTo>
                  <a:lnTo>
                    <a:pt x="116560" y="88747"/>
                  </a:lnTo>
                  <a:lnTo>
                    <a:pt x="114134" y="90551"/>
                  </a:lnTo>
                  <a:lnTo>
                    <a:pt x="99212" y="96177"/>
                  </a:lnTo>
                  <a:lnTo>
                    <a:pt x="75831" y="104178"/>
                  </a:lnTo>
                  <a:lnTo>
                    <a:pt x="76250" y="104902"/>
                  </a:lnTo>
                  <a:lnTo>
                    <a:pt x="77622" y="105994"/>
                  </a:lnTo>
                  <a:lnTo>
                    <a:pt x="87579" y="110172"/>
                  </a:lnTo>
                  <a:lnTo>
                    <a:pt x="89801" y="111328"/>
                  </a:lnTo>
                  <a:lnTo>
                    <a:pt x="90868" y="112166"/>
                  </a:lnTo>
                  <a:lnTo>
                    <a:pt x="122478" y="106553"/>
                  </a:lnTo>
                  <a:lnTo>
                    <a:pt x="127685" y="105752"/>
                  </a:lnTo>
                  <a:lnTo>
                    <a:pt x="137274" y="103593"/>
                  </a:lnTo>
                  <a:lnTo>
                    <a:pt x="141922" y="102298"/>
                  </a:lnTo>
                  <a:lnTo>
                    <a:pt x="149021" y="99847"/>
                  </a:lnTo>
                  <a:lnTo>
                    <a:pt x="151612" y="98742"/>
                  </a:lnTo>
                  <a:lnTo>
                    <a:pt x="153682" y="97586"/>
                  </a:lnTo>
                  <a:close/>
                </a:path>
                <a:path w="589914" h="135255">
                  <a:moveTo>
                    <a:pt x="177114" y="14389"/>
                  </a:moveTo>
                  <a:lnTo>
                    <a:pt x="165125" y="17741"/>
                  </a:lnTo>
                  <a:lnTo>
                    <a:pt x="153631" y="21348"/>
                  </a:lnTo>
                  <a:lnTo>
                    <a:pt x="142621" y="25209"/>
                  </a:lnTo>
                  <a:lnTo>
                    <a:pt x="132080" y="29298"/>
                  </a:lnTo>
                  <a:lnTo>
                    <a:pt x="132207" y="30480"/>
                  </a:lnTo>
                  <a:lnTo>
                    <a:pt x="132740" y="31457"/>
                  </a:lnTo>
                  <a:lnTo>
                    <a:pt x="132854" y="32410"/>
                  </a:lnTo>
                  <a:lnTo>
                    <a:pt x="134175" y="33426"/>
                  </a:lnTo>
                  <a:lnTo>
                    <a:pt x="134861" y="34353"/>
                  </a:lnTo>
                  <a:lnTo>
                    <a:pt x="138353" y="36233"/>
                  </a:lnTo>
                  <a:lnTo>
                    <a:pt x="141871" y="31623"/>
                  </a:lnTo>
                  <a:lnTo>
                    <a:pt x="144691" y="29273"/>
                  </a:lnTo>
                  <a:lnTo>
                    <a:pt x="145275" y="28930"/>
                  </a:lnTo>
                  <a:lnTo>
                    <a:pt x="145288" y="28638"/>
                  </a:lnTo>
                  <a:lnTo>
                    <a:pt x="172427" y="17030"/>
                  </a:lnTo>
                  <a:lnTo>
                    <a:pt x="177114" y="14389"/>
                  </a:lnTo>
                  <a:close/>
                </a:path>
                <a:path w="589914" h="135255">
                  <a:moveTo>
                    <a:pt x="194995" y="80060"/>
                  </a:moveTo>
                  <a:lnTo>
                    <a:pt x="188658" y="76568"/>
                  </a:lnTo>
                  <a:lnTo>
                    <a:pt x="178358" y="71742"/>
                  </a:lnTo>
                  <a:lnTo>
                    <a:pt x="178206" y="71653"/>
                  </a:lnTo>
                  <a:lnTo>
                    <a:pt x="177114" y="69608"/>
                  </a:lnTo>
                  <a:lnTo>
                    <a:pt x="176415" y="67678"/>
                  </a:lnTo>
                  <a:lnTo>
                    <a:pt x="177038" y="65824"/>
                  </a:lnTo>
                  <a:lnTo>
                    <a:pt x="178130" y="64465"/>
                  </a:lnTo>
                  <a:lnTo>
                    <a:pt x="180416" y="63690"/>
                  </a:lnTo>
                  <a:lnTo>
                    <a:pt x="180733" y="63449"/>
                  </a:lnTo>
                  <a:lnTo>
                    <a:pt x="163830" y="46824"/>
                  </a:lnTo>
                  <a:lnTo>
                    <a:pt x="148031" y="40906"/>
                  </a:lnTo>
                  <a:lnTo>
                    <a:pt x="139649" y="37185"/>
                  </a:lnTo>
                  <a:lnTo>
                    <a:pt x="138099" y="39573"/>
                  </a:lnTo>
                  <a:lnTo>
                    <a:pt x="136740" y="41960"/>
                  </a:lnTo>
                  <a:lnTo>
                    <a:pt x="135382" y="46736"/>
                  </a:lnTo>
                  <a:lnTo>
                    <a:pt x="136067" y="47802"/>
                  </a:lnTo>
                  <a:lnTo>
                    <a:pt x="138709" y="49161"/>
                  </a:lnTo>
                  <a:lnTo>
                    <a:pt x="139865" y="50939"/>
                  </a:lnTo>
                  <a:lnTo>
                    <a:pt x="140589" y="53314"/>
                  </a:lnTo>
                  <a:lnTo>
                    <a:pt x="139992" y="55778"/>
                  </a:lnTo>
                  <a:lnTo>
                    <a:pt x="139026" y="58267"/>
                  </a:lnTo>
                  <a:lnTo>
                    <a:pt x="128739" y="64338"/>
                  </a:lnTo>
                  <a:lnTo>
                    <a:pt x="121259" y="69494"/>
                  </a:lnTo>
                  <a:lnTo>
                    <a:pt x="118795" y="71628"/>
                  </a:lnTo>
                  <a:lnTo>
                    <a:pt x="117843" y="73228"/>
                  </a:lnTo>
                  <a:lnTo>
                    <a:pt x="116598" y="81572"/>
                  </a:lnTo>
                  <a:lnTo>
                    <a:pt x="116484" y="84353"/>
                  </a:lnTo>
                  <a:lnTo>
                    <a:pt x="116624" y="86182"/>
                  </a:lnTo>
                  <a:lnTo>
                    <a:pt x="124853" y="87769"/>
                  </a:lnTo>
                  <a:lnTo>
                    <a:pt x="135432" y="90601"/>
                  </a:lnTo>
                  <a:lnTo>
                    <a:pt x="141846" y="92583"/>
                  </a:lnTo>
                  <a:lnTo>
                    <a:pt x="147853" y="94640"/>
                  </a:lnTo>
                  <a:lnTo>
                    <a:pt x="154419" y="97142"/>
                  </a:lnTo>
                  <a:lnTo>
                    <a:pt x="158280" y="94449"/>
                  </a:lnTo>
                  <a:lnTo>
                    <a:pt x="191389" y="80975"/>
                  </a:lnTo>
                  <a:lnTo>
                    <a:pt x="194995" y="80060"/>
                  </a:lnTo>
                  <a:close/>
                </a:path>
                <a:path w="589914" h="135255">
                  <a:moveTo>
                    <a:pt x="242862" y="108953"/>
                  </a:moveTo>
                  <a:lnTo>
                    <a:pt x="241274" y="108407"/>
                  </a:lnTo>
                  <a:lnTo>
                    <a:pt x="219265" y="102171"/>
                  </a:lnTo>
                  <a:lnTo>
                    <a:pt x="204203" y="97434"/>
                  </a:lnTo>
                  <a:lnTo>
                    <a:pt x="201714" y="95986"/>
                  </a:lnTo>
                  <a:lnTo>
                    <a:pt x="201333" y="95338"/>
                  </a:lnTo>
                  <a:lnTo>
                    <a:pt x="201625" y="92532"/>
                  </a:lnTo>
                  <a:lnTo>
                    <a:pt x="201396" y="90360"/>
                  </a:lnTo>
                  <a:lnTo>
                    <a:pt x="199859" y="83769"/>
                  </a:lnTo>
                  <a:lnTo>
                    <a:pt x="198831" y="82486"/>
                  </a:lnTo>
                  <a:lnTo>
                    <a:pt x="195414" y="80289"/>
                  </a:lnTo>
                  <a:lnTo>
                    <a:pt x="190500" y="81635"/>
                  </a:lnTo>
                  <a:lnTo>
                    <a:pt x="158064" y="96177"/>
                  </a:lnTo>
                  <a:lnTo>
                    <a:pt x="155765" y="97688"/>
                  </a:lnTo>
                  <a:lnTo>
                    <a:pt x="160934" y="99872"/>
                  </a:lnTo>
                  <a:lnTo>
                    <a:pt x="165074" y="102311"/>
                  </a:lnTo>
                  <a:lnTo>
                    <a:pt x="168592" y="103619"/>
                  </a:lnTo>
                  <a:lnTo>
                    <a:pt x="176936" y="106070"/>
                  </a:lnTo>
                  <a:lnTo>
                    <a:pt x="181610" y="107188"/>
                  </a:lnTo>
                  <a:lnTo>
                    <a:pt x="191274" y="109054"/>
                  </a:lnTo>
                  <a:lnTo>
                    <a:pt x="228193" y="114896"/>
                  </a:lnTo>
                  <a:lnTo>
                    <a:pt x="229235" y="114261"/>
                  </a:lnTo>
                  <a:lnTo>
                    <a:pt x="231406" y="113372"/>
                  </a:lnTo>
                  <a:lnTo>
                    <a:pt x="241134" y="110324"/>
                  </a:lnTo>
                  <a:lnTo>
                    <a:pt x="242493" y="109499"/>
                  </a:lnTo>
                  <a:lnTo>
                    <a:pt x="242862" y="108953"/>
                  </a:lnTo>
                  <a:close/>
                </a:path>
                <a:path w="589914" h="135255">
                  <a:moveTo>
                    <a:pt x="302869" y="152"/>
                  </a:moveTo>
                  <a:lnTo>
                    <a:pt x="300164" y="114"/>
                  </a:lnTo>
                  <a:lnTo>
                    <a:pt x="297599" y="0"/>
                  </a:lnTo>
                  <a:lnTo>
                    <a:pt x="294881" y="0"/>
                  </a:lnTo>
                  <a:lnTo>
                    <a:pt x="232232" y="3797"/>
                  </a:lnTo>
                  <a:lnTo>
                    <a:pt x="178295" y="14058"/>
                  </a:lnTo>
                  <a:lnTo>
                    <a:pt x="177622" y="14554"/>
                  </a:lnTo>
                  <a:lnTo>
                    <a:pt x="173240" y="17106"/>
                  </a:lnTo>
                  <a:lnTo>
                    <a:pt x="168414" y="19608"/>
                  </a:lnTo>
                  <a:lnTo>
                    <a:pt x="163245" y="22085"/>
                  </a:lnTo>
                  <a:lnTo>
                    <a:pt x="160667" y="23355"/>
                  </a:lnTo>
                  <a:lnTo>
                    <a:pt x="157988" y="24587"/>
                  </a:lnTo>
                  <a:lnTo>
                    <a:pt x="155105" y="25793"/>
                  </a:lnTo>
                  <a:lnTo>
                    <a:pt x="153593" y="26403"/>
                  </a:lnTo>
                  <a:lnTo>
                    <a:pt x="152234" y="27012"/>
                  </a:lnTo>
                  <a:lnTo>
                    <a:pt x="150393" y="27647"/>
                  </a:lnTo>
                  <a:lnTo>
                    <a:pt x="147561" y="28486"/>
                  </a:lnTo>
                  <a:lnTo>
                    <a:pt x="146240" y="29273"/>
                  </a:lnTo>
                  <a:lnTo>
                    <a:pt x="143357" y="31788"/>
                  </a:lnTo>
                  <a:lnTo>
                    <a:pt x="139865" y="36817"/>
                  </a:lnTo>
                  <a:lnTo>
                    <a:pt x="144068" y="38849"/>
                  </a:lnTo>
                  <a:lnTo>
                    <a:pt x="170776" y="48221"/>
                  </a:lnTo>
                  <a:lnTo>
                    <a:pt x="170891" y="48463"/>
                  </a:lnTo>
                  <a:lnTo>
                    <a:pt x="171450" y="48742"/>
                  </a:lnTo>
                  <a:lnTo>
                    <a:pt x="174612" y="50825"/>
                  </a:lnTo>
                  <a:lnTo>
                    <a:pt x="176644" y="52971"/>
                  </a:lnTo>
                  <a:lnTo>
                    <a:pt x="178536" y="54876"/>
                  </a:lnTo>
                  <a:lnTo>
                    <a:pt x="180428" y="56908"/>
                  </a:lnTo>
                  <a:lnTo>
                    <a:pt x="182054" y="58902"/>
                  </a:lnTo>
                  <a:lnTo>
                    <a:pt x="183070" y="60858"/>
                  </a:lnTo>
                  <a:lnTo>
                    <a:pt x="183337" y="63754"/>
                  </a:lnTo>
                  <a:lnTo>
                    <a:pt x="182803" y="64135"/>
                  </a:lnTo>
                  <a:lnTo>
                    <a:pt x="182410" y="64274"/>
                  </a:lnTo>
                  <a:lnTo>
                    <a:pt x="181940" y="64376"/>
                  </a:lnTo>
                  <a:lnTo>
                    <a:pt x="180797" y="64858"/>
                  </a:lnTo>
                  <a:lnTo>
                    <a:pt x="179895" y="66116"/>
                  </a:lnTo>
                  <a:lnTo>
                    <a:pt x="179412" y="67906"/>
                  </a:lnTo>
                  <a:lnTo>
                    <a:pt x="180225" y="69824"/>
                  </a:lnTo>
                  <a:lnTo>
                    <a:pt x="181356" y="71755"/>
                  </a:lnTo>
                  <a:lnTo>
                    <a:pt x="186791" y="74155"/>
                  </a:lnTo>
                  <a:lnTo>
                    <a:pt x="191973" y="76606"/>
                  </a:lnTo>
                  <a:lnTo>
                    <a:pt x="197370" y="79438"/>
                  </a:lnTo>
                  <a:lnTo>
                    <a:pt x="199771" y="78854"/>
                  </a:lnTo>
                  <a:lnTo>
                    <a:pt x="202311" y="78320"/>
                  </a:lnTo>
                  <a:lnTo>
                    <a:pt x="204952" y="77876"/>
                  </a:lnTo>
                  <a:lnTo>
                    <a:pt x="210477" y="77089"/>
                  </a:lnTo>
                  <a:lnTo>
                    <a:pt x="215315" y="76161"/>
                  </a:lnTo>
                  <a:lnTo>
                    <a:pt x="218757" y="74968"/>
                  </a:lnTo>
                  <a:lnTo>
                    <a:pt x="222237" y="73850"/>
                  </a:lnTo>
                  <a:lnTo>
                    <a:pt x="224561" y="72644"/>
                  </a:lnTo>
                  <a:lnTo>
                    <a:pt x="228003" y="70548"/>
                  </a:lnTo>
                  <a:lnTo>
                    <a:pt x="229082" y="69634"/>
                  </a:lnTo>
                  <a:lnTo>
                    <a:pt x="231406" y="67386"/>
                  </a:lnTo>
                  <a:lnTo>
                    <a:pt x="231724" y="66535"/>
                  </a:lnTo>
                  <a:lnTo>
                    <a:pt x="231482" y="67386"/>
                  </a:lnTo>
                  <a:lnTo>
                    <a:pt x="212940" y="76733"/>
                  </a:lnTo>
                  <a:lnTo>
                    <a:pt x="210629" y="77292"/>
                  </a:lnTo>
                  <a:lnTo>
                    <a:pt x="207784" y="77609"/>
                  </a:lnTo>
                  <a:lnTo>
                    <a:pt x="202615" y="78511"/>
                  </a:lnTo>
                  <a:lnTo>
                    <a:pt x="200113" y="79070"/>
                  </a:lnTo>
                  <a:lnTo>
                    <a:pt x="197713" y="79641"/>
                  </a:lnTo>
                  <a:lnTo>
                    <a:pt x="199885" y="80860"/>
                  </a:lnTo>
                  <a:lnTo>
                    <a:pt x="202577" y="82613"/>
                  </a:lnTo>
                  <a:lnTo>
                    <a:pt x="246532" y="73596"/>
                  </a:lnTo>
                  <a:lnTo>
                    <a:pt x="265823" y="73329"/>
                  </a:lnTo>
                  <a:lnTo>
                    <a:pt x="274726" y="72859"/>
                  </a:lnTo>
                  <a:lnTo>
                    <a:pt x="277622" y="72669"/>
                  </a:lnTo>
                  <a:lnTo>
                    <a:pt x="280454" y="72415"/>
                  </a:lnTo>
                  <a:lnTo>
                    <a:pt x="278130" y="70307"/>
                  </a:lnTo>
                  <a:lnTo>
                    <a:pt x="274955" y="67119"/>
                  </a:lnTo>
                  <a:lnTo>
                    <a:pt x="274485" y="66535"/>
                  </a:lnTo>
                  <a:lnTo>
                    <a:pt x="272402" y="63906"/>
                  </a:lnTo>
                  <a:lnTo>
                    <a:pt x="270357" y="57873"/>
                  </a:lnTo>
                  <a:lnTo>
                    <a:pt x="271195" y="55067"/>
                  </a:lnTo>
                  <a:lnTo>
                    <a:pt x="274840" y="53467"/>
                  </a:lnTo>
                  <a:lnTo>
                    <a:pt x="276021" y="52971"/>
                  </a:lnTo>
                  <a:lnTo>
                    <a:pt x="278345" y="52197"/>
                  </a:lnTo>
                  <a:lnTo>
                    <a:pt x="278536" y="52133"/>
                  </a:lnTo>
                  <a:lnTo>
                    <a:pt x="265849" y="52197"/>
                  </a:lnTo>
                  <a:lnTo>
                    <a:pt x="254825" y="51866"/>
                  </a:lnTo>
                  <a:lnTo>
                    <a:pt x="230428" y="44716"/>
                  </a:lnTo>
                  <a:lnTo>
                    <a:pt x="226644" y="41668"/>
                  </a:lnTo>
                  <a:lnTo>
                    <a:pt x="223837" y="38620"/>
                  </a:lnTo>
                  <a:lnTo>
                    <a:pt x="220967" y="35598"/>
                  </a:lnTo>
                  <a:lnTo>
                    <a:pt x="218313" y="32740"/>
                  </a:lnTo>
                  <a:lnTo>
                    <a:pt x="215785" y="30060"/>
                  </a:lnTo>
                  <a:lnTo>
                    <a:pt x="206121" y="19405"/>
                  </a:lnTo>
                  <a:lnTo>
                    <a:pt x="200152" y="12382"/>
                  </a:lnTo>
                  <a:lnTo>
                    <a:pt x="206959" y="19608"/>
                  </a:lnTo>
                  <a:lnTo>
                    <a:pt x="217462" y="30099"/>
                  </a:lnTo>
                  <a:lnTo>
                    <a:pt x="225806" y="38201"/>
                  </a:lnTo>
                  <a:lnTo>
                    <a:pt x="228790" y="41186"/>
                  </a:lnTo>
                  <a:lnTo>
                    <a:pt x="232841" y="44170"/>
                  </a:lnTo>
                  <a:lnTo>
                    <a:pt x="236537" y="47332"/>
                  </a:lnTo>
                  <a:lnTo>
                    <a:pt x="238315" y="48691"/>
                  </a:lnTo>
                  <a:lnTo>
                    <a:pt x="242404" y="49377"/>
                  </a:lnTo>
                  <a:lnTo>
                    <a:pt x="246621" y="49784"/>
                  </a:lnTo>
                  <a:lnTo>
                    <a:pt x="250825" y="50241"/>
                  </a:lnTo>
                  <a:lnTo>
                    <a:pt x="255384" y="50419"/>
                  </a:lnTo>
                  <a:lnTo>
                    <a:pt x="267881" y="50609"/>
                  </a:lnTo>
                  <a:lnTo>
                    <a:pt x="284086" y="50279"/>
                  </a:lnTo>
                  <a:lnTo>
                    <a:pt x="286321" y="49568"/>
                  </a:lnTo>
                  <a:lnTo>
                    <a:pt x="289953" y="48221"/>
                  </a:lnTo>
                  <a:lnTo>
                    <a:pt x="293763" y="46926"/>
                  </a:lnTo>
                  <a:lnTo>
                    <a:pt x="295757" y="44716"/>
                  </a:lnTo>
                  <a:lnTo>
                    <a:pt x="297370" y="42887"/>
                  </a:lnTo>
                  <a:lnTo>
                    <a:pt x="297738" y="40335"/>
                  </a:lnTo>
                  <a:lnTo>
                    <a:pt x="295402" y="36029"/>
                  </a:lnTo>
                  <a:lnTo>
                    <a:pt x="294690" y="34442"/>
                  </a:lnTo>
                  <a:lnTo>
                    <a:pt x="294157" y="32740"/>
                  </a:lnTo>
                  <a:lnTo>
                    <a:pt x="293751" y="31572"/>
                  </a:lnTo>
                  <a:lnTo>
                    <a:pt x="292950" y="30099"/>
                  </a:lnTo>
                  <a:lnTo>
                    <a:pt x="293052" y="29273"/>
                  </a:lnTo>
                  <a:lnTo>
                    <a:pt x="293065" y="23253"/>
                  </a:lnTo>
                  <a:lnTo>
                    <a:pt x="293801" y="20751"/>
                  </a:lnTo>
                  <a:lnTo>
                    <a:pt x="294170" y="18122"/>
                  </a:lnTo>
                  <a:lnTo>
                    <a:pt x="295262" y="15760"/>
                  </a:lnTo>
                  <a:lnTo>
                    <a:pt x="296100" y="13271"/>
                  </a:lnTo>
                  <a:lnTo>
                    <a:pt x="296456" y="12382"/>
                  </a:lnTo>
                  <a:lnTo>
                    <a:pt x="297942" y="8788"/>
                  </a:lnTo>
                  <a:lnTo>
                    <a:pt x="300164" y="4394"/>
                  </a:lnTo>
                  <a:lnTo>
                    <a:pt x="302869" y="152"/>
                  </a:lnTo>
                  <a:close/>
                </a:path>
                <a:path w="589914" h="135255">
                  <a:moveTo>
                    <a:pt x="304355" y="66802"/>
                  </a:moveTo>
                  <a:lnTo>
                    <a:pt x="301586" y="63665"/>
                  </a:lnTo>
                  <a:lnTo>
                    <a:pt x="299275" y="61950"/>
                  </a:lnTo>
                  <a:lnTo>
                    <a:pt x="297408" y="60274"/>
                  </a:lnTo>
                  <a:lnTo>
                    <a:pt x="295630" y="58597"/>
                  </a:lnTo>
                  <a:lnTo>
                    <a:pt x="293585" y="56883"/>
                  </a:lnTo>
                  <a:lnTo>
                    <a:pt x="294043" y="54152"/>
                  </a:lnTo>
                  <a:lnTo>
                    <a:pt x="295173" y="53124"/>
                  </a:lnTo>
                  <a:lnTo>
                    <a:pt x="297154" y="52235"/>
                  </a:lnTo>
                  <a:lnTo>
                    <a:pt x="293217" y="52057"/>
                  </a:lnTo>
                  <a:lnTo>
                    <a:pt x="274243" y="58826"/>
                  </a:lnTo>
                  <a:lnTo>
                    <a:pt x="276275" y="64376"/>
                  </a:lnTo>
                  <a:lnTo>
                    <a:pt x="278701" y="67386"/>
                  </a:lnTo>
                  <a:lnTo>
                    <a:pt x="281787" y="70446"/>
                  </a:lnTo>
                  <a:lnTo>
                    <a:pt x="283654" y="72097"/>
                  </a:lnTo>
                  <a:lnTo>
                    <a:pt x="287756" y="71678"/>
                  </a:lnTo>
                  <a:lnTo>
                    <a:pt x="292620" y="71081"/>
                  </a:lnTo>
                  <a:lnTo>
                    <a:pt x="296976" y="70269"/>
                  </a:lnTo>
                  <a:lnTo>
                    <a:pt x="302933" y="68160"/>
                  </a:lnTo>
                  <a:lnTo>
                    <a:pt x="304355" y="66802"/>
                  </a:lnTo>
                  <a:close/>
                </a:path>
                <a:path w="589914" h="135255">
                  <a:moveTo>
                    <a:pt x="330809" y="28460"/>
                  </a:moveTo>
                  <a:lnTo>
                    <a:pt x="317677" y="419"/>
                  </a:lnTo>
                  <a:lnTo>
                    <a:pt x="313512" y="279"/>
                  </a:lnTo>
                  <a:lnTo>
                    <a:pt x="297497" y="16395"/>
                  </a:lnTo>
                  <a:lnTo>
                    <a:pt x="296506" y="18796"/>
                  </a:lnTo>
                  <a:lnTo>
                    <a:pt x="296227" y="21386"/>
                  </a:lnTo>
                  <a:lnTo>
                    <a:pt x="295592" y="23926"/>
                  </a:lnTo>
                  <a:lnTo>
                    <a:pt x="295554" y="26555"/>
                  </a:lnTo>
                  <a:lnTo>
                    <a:pt x="295795" y="29222"/>
                  </a:lnTo>
                  <a:lnTo>
                    <a:pt x="295592" y="30480"/>
                  </a:lnTo>
                  <a:lnTo>
                    <a:pt x="296456" y="32016"/>
                  </a:lnTo>
                  <a:lnTo>
                    <a:pt x="297484" y="34899"/>
                  </a:lnTo>
                  <a:lnTo>
                    <a:pt x="298983" y="37871"/>
                  </a:lnTo>
                  <a:lnTo>
                    <a:pt x="300774" y="40919"/>
                  </a:lnTo>
                  <a:lnTo>
                    <a:pt x="300469" y="43776"/>
                  </a:lnTo>
                  <a:lnTo>
                    <a:pt x="297053" y="47815"/>
                  </a:lnTo>
                  <a:lnTo>
                    <a:pt x="294246" y="49034"/>
                  </a:lnTo>
                  <a:lnTo>
                    <a:pt x="291287" y="50152"/>
                  </a:lnTo>
                  <a:lnTo>
                    <a:pt x="296037" y="50152"/>
                  </a:lnTo>
                  <a:lnTo>
                    <a:pt x="297383" y="50266"/>
                  </a:lnTo>
                  <a:lnTo>
                    <a:pt x="298399" y="50088"/>
                  </a:lnTo>
                  <a:lnTo>
                    <a:pt x="301205" y="50914"/>
                  </a:lnTo>
                  <a:lnTo>
                    <a:pt x="305104" y="49669"/>
                  </a:lnTo>
                  <a:lnTo>
                    <a:pt x="306641" y="49098"/>
                  </a:lnTo>
                  <a:lnTo>
                    <a:pt x="308559" y="48615"/>
                  </a:lnTo>
                  <a:lnTo>
                    <a:pt x="309410" y="47967"/>
                  </a:lnTo>
                  <a:lnTo>
                    <a:pt x="311708" y="46736"/>
                  </a:lnTo>
                  <a:lnTo>
                    <a:pt x="313753" y="45453"/>
                  </a:lnTo>
                  <a:lnTo>
                    <a:pt x="315277" y="44056"/>
                  </a:lnTo>
                  <a:lnTo>
                    <a:pt x="317093" y="42735"/>
                  </a:lnTo>
                  <a:lnTo>
                    <a:pt x="318236" y="41300"/>
                  </a:lnTo>
                  <a:lnTo>
                    <a:pt x="319608" y="39890"/>
                  </a:lnTo>
                  <a:lnTo>
                    <a:pt x="322008" y="37071"/>
                  </a:lnTo>
                  <a:lnTo>
                    <a:pt x="324053" y="34175"/>
                  </a:lnTo>
                  <a:lnTo>
                    <a:pt x="325526" y="31140"/>
                  </a:lnTo>
                  <a:lnTo>
                    <a:pt x="330809" y="28460"/>
                  </a:lnTo>
                  <a:close/>
                </a:path>
                <a:path w="589914" h="135255">
                  <a:moveTo>
                    <a:pt x="331393" y="125399"/>
                  </a:moveTo>
                  <a:lnTo>
                    <a:pt x="316014" y="105613"/>
                  </a:lnTo>
                  <a:lnTo>
                    <a:pt x="313905" y="105079"/>
                  </a:lnTo>
                  <a:lnTo>
                    <a:pt x="308952" y="103898"/>
                  </a:lnTo>
                  <a:lnTo>
                    <a:pt x="305041" y="102692"/>
                  </a:lnTo>
                  <a:lnTo>
                    <a:pt x="302412" y="102019"/>
                  </a:lnTo>
                  <a:lnTo>
                    <a:pt x="298259" y="100888"/>
                  </a:lnTo>
                  <a:lnTo>
                    <a:pt x="302717" y="102044"/>
                  </a:lnTo>
                  <a:lnTo>
                    <a:pt x="305473" y="102717"/>
                  </a:lnTo>
                  <a:lnTo>
                    <a:pt x="309219" y="103797"/>
                  </a:lnTo>
                  <a:lnTo>
                    <a:pt x="316230" y="105371"/>
                  </a:lnTo>
                  <a:lnTo>
                    <a:pt x="320459" y="106375"/>
                  </a:lnTo>
                  <a:lnTo>
                    <a:pt x="303149" y="88722"/>
                  </a:lnTo>
                  <a:lnTo>
                    <a:pt x="295897" y="84366"/>
                  </a:lnTo>
                  <a:lnTo>
                    <a:pt x="293700" y="83032"/>
                  </a:lnTo>
                  <a:lnTo>
                    <a:pt x="286537" y="77698"/>
                  </a:lnTo>
                  <a:lnTo>
                    <a:pt x="284086" y="75692"/>
                  </a:lnTo>
                  <a:lnTo>
                    <a:pt x="281686" y="73558"/>
                  </a:lnTo>
                  <a:lnTo>
                    <a:pt x="279247" y="73774"/>
                  </a:lnTo>
                  <a:lnTo>
                    <a:pt x="276720" y="73964"/>
                  </a:lnTo>
                  <a:lnTo>
                    <a:pt x="268363" y="74460"/>
                  </a:lnTo>
                  <a:lnTo>
                    <a:pt x="261429" y="74561"/>
                  </a:lnTo>
                  <a:lnTo>
                    <a:pt x="255409" y="74587"/>
                  </a:lnTo>
                  <a:lnTo>
                    <a:pt x="249834" y="74752"/>
                  </a:lnTo>
                  <a:lnTo>
                    <a:pt x="212077" y="82308"/>
                  </a:lnTo>
                  <a:lnTo>
                    <a:pt x="205232" y="84366"/>
                  </a:lnTo>
                  <a:lnTo>
                    <a:pt x="203873" y="84061"/>
                  </a:lnTo>
                  <a:lnTo>
                    <a:pt x="203987" y="84366"/>
                  </a:lnTo>
                  <a:lnTo>
                    <a:pt x="205282" y="88722"/>
                  </a:lnTo>
                  <a:lnTo>
                    <a:pt x="205917" y="90728"/>
                  </a:lnTo>
                  <a:lnTo>
                    <a:pt x="206311" y="93014"/>
                  </a:lnTo>
                  <a:lnTo>
                    <a:pt x="206298" y="94907"/>
                  </a:lnTo>
                  <a:lnTo>
                    <a:pt x="206184" y="95923"/>
                  </a:lnTo>
                  <a:lnTo>
                    <a:pt x="206375" y="96139"/>
                  </a:lnTo>
                  <a:lnTo>
                    <a:pt x="208127" y="97116"/>
                  </a:lnTo>
                  <a:lnTo>
                    <a:pt x="215620" y="99491"/>
                  </a:lnTo>
                  <a:lnTo>
                    <a:pt x="220941" y="101092"/>
                  </a:lnTo>
                  <a:lnTo>
                    <a:pt x="223685" y="101866"/>
                  </a:lnTo>
                  <a:lnTo>
                    <a:pt x="232994" y="99936"/>
                  </a:lnTo>
                  <a:lnTo>
                    <a:pt x="239331" y="98806"/>
                  </a:lnTo>
                  <a:lnTo>
                    <a:pt x="242201" y="98361"/>
                  </a:lnTo>
                  <a:lnTo>
                    <a:pt x="244538" y="98056"/>
                  </a:lnTo>
                  <a:lnTo>
                    <a:pt x="245986" y="97929"/>
                  </a:lnTo>
                  <a:lnTo>
                    <a:pt x="247497" y="97955"/>
                  </a:lnTo>
                  <a:lnTo>
                    <a:pt x="248196" y="97993"/>
                  </a:lnTo>
                  <a:lnTo>
                    <a:pt x="249580" y="98018"/>
                  </a:lnTo>
                  <a:lnTo>
                    <a:pt x="252780" y="97929"/>
                  </a:lnTo>
                  <a:lnTo>
                    <a:pt x="255524" y="97853"/>
                  </a:lnTo>
                  <a:lnTo>
                    <a:pt x="262648" y="97447"/>
                  </a:lnTo>
                  <a:lnTo>
                    <a:pt x="266090" y="97167"/>
                  </a:lnTo>
                  <a:lnTo>
                    <a:pt x="270167" y="96532"/>
                  </a:lnTo>
                  <a:lnTo>
                    <a:pt x="271310" y="96291"/>
                  </a:lnTo>
                  <a:lnTo>
                    <a:pt x="271475" y="95897"/>
                  </a:lnTo>
                  <a:lnTo>
                    <a:pt x="273050" y="94678"/>
                  </a:lnTo>
                  <a:lnTo>
                    <a:pt x="275704" y="93230"/>
                  </a:lnTo>
                  <a:lnTo>
                    <a:pt x="282816" y="90614"/>
                  </a:lnTo>
                  <a:lnTo>
                    <a:pt x="295630" y="88722"/>
                  </a:lnTo>
                  <a:lnTo>
                    <a:pt x="283337" y="90728"/>
                  </a:lnTo>
                  <a:lnTo>
                    <a:pt x="276758" y="93433"/>
                  </a:lnTo>
                  <a:lnTo>
                    <a:pt x="274396" y="94907"/>
                  </a:lnTo>
                  <a:lnTo>
                    <a:pt x="273100" y="96075"/>
                  </a:lnTo>
                  <a:lnTo>
                    <a:pt x="272999" y="96545"/>
                  </a:lnTo>
                  <a:lnTo>
                    <a:pt x="271640" y="96850"/>
                  </a:lnTo>
                  <a:lnTo>
                    <a:pt x="255041" y="98425"/>
                  </a:lnTo>
                  <a:lnTo>
                    <a:pt x="251485" y="98602"/>
                  </a:lnTo>
                  <a:lnTo>
                    <a:pt x="248564" y="98552"/>
                  </a:lnTo>
                  <a:lnTo>
                    <a:pt x="247319" y="98412"/>
                  </a:lnTo>
                  <a:lnTo>
                    <a:pt x="245757" y="98729"/>
                  </a:lnTo>
                  <a:lnTo>
                    <a:pt x="226428" y="102692"/>
                  </a:lnTo>
                  <a:lnTo>
                    <a:pt x="246989" y="108496"/>
                  </a:lnTo>
                  <a:lnTo>
                    <a:pt x="248589" y="109308"/>
                  </a:lnTo>
                  <a:lnTo>
                    <a:pt x="248196" y="110299"/>
                  </a:lnTo>
                  <a:lnTo>
                    <a:pt x="246621" y="111328"/>
                  </a:lnTo>
                  <a:lnTo>
                    <a:pt x="244208" y="112090"/>
                  </a:lnTo>
                  <a:lnTo>
                    <a:pt x="241503" y="113042"/>
                  </a:lnTo>
                  <a:lnTo>
                    <a:pt x="236943" y="114490"/>
                  </a:lnTo>
                  <a:lnTo>
                    <a:pt x="235178" y="115239"/>
                  </a:lnTo>
                  <a:lnTo>
                    <a:pt x="234251" y="115671"/>
                  </a:lnTo>
                  <a:lnTo>
                    <a:pt x="234276" y="115862"/>
                  </a:lnTo>
                  <a:lnTo>
                    <a:pt x="236613" y="116954"/>
                  </a:lnTo>
                  <a:lnTo>
                    <a:pt x="237642" y="117487"/>
                  </a:lnTo>
                  <a:lnTo>
                    <a:pt x="239128" y="118071"/>
                  </a:lnTo>
                  <a:lnTo>
                    <a:pt x="244779" y="120497"/>
                  </a:lnTo>
                  <a:lnTo>
                    <a:pt x="256781" y="125412"/>
                  </a:lnTo>
                  <a:lnTo>
                    <a:pt x="258203" y="127000"/>
                  </a:lnTo>
                  <a:lnTo>
                    <a:pt x="258191" y="127482"/>
                  </a:lnTo>
                  <a:lnTo>
                    <a:pt x="251828" y="130556"/>
                  </a:lnTo>
                  <a:lnTo>
                    <a:pt x="247015" y="131711"/>
                  </a:lnTo>
                  <a:lnTo>
                    <a:pt x="241084" y="132549"/>
                  </a:lnTo>
                  <a:lnTo>
                    <a:pt x="234302" y="133172"/>
                  </a:lnTo>
                  <a:lnTo>
                    <a:pt x="229031" y="131559"/>
                  </a:lnTo>
                  <a:lnTo>
                    <a:pt x="235267" y="131000"/>
                  </a:lnTo>
                  <a:lnTo>
                    <a:pt x="241084" y="130213"/>
                  </a:lnTo>
                  <a:lnTo>
                    <a:pt x="245427" y="129222"/>
                  </a:lnTo>
                  <a:lnTo>
                    <a:pt x="247637" y="128752"/>
                  </a:lnTo>
                  <a:lnTo>
                    <a:pt x="249428" y="128155"/>
                  </a:lnTo>
                  <a:lnTo>
                    <a:pt x="250393" y="127482"/>
                  </a:lnTo>
                  <a:lnTo>
                    <a:pt x="250939" y="127000"/>
                  </a:lnTo>
                  <a:lnTo>
                    <a:pt x="251091" y="126580"/>
                  </a:lnTo>
                  <a:lnTo>
                    <a:pt x="251015" y="126339"/>
                  </a:lnTo>
                  <a:lnTo>
                    <a:pt x="250304" y="125361"/>
                  </a:lnTo>
                  <a:lnTo>
                    <a:pt x="244551" y="122999"/>
                  </a:lnTo>
                  <a:lnTo>
                    <a:pt x="238899" y="120586"/>
                  </a:lnTo>
                  <a:lnTo>
                    <a:pt x="233387" y="118173"/>
                  </a:lnTo>
                  <a:lnTo>
                    <a:pt x="231965" y="117602"/>
                  </a:lnTo>
                  <a:lnTo>
                    <a:pt x="230670" y="116916"/>
                  </a:lnTo>
                  <a:lnTo>
                    <a:pt x="228092" y="115671"/>
                  </a:lnTo>
                  <a:lnTo>
                    <a:pt x="204304" y="111836"/>
                  </a:lnTo>
                  <a:lnTo>
                    <a:pt x="195135" y="110261"/>
                  </a:lnTo>
                  <a:lnTo>
                    <a:pt x="160642" y="100901"/>
                  </a:lnTo>
                  <a:lnTo>
                    <a:pt x="159105" y="99987"/>
                  </a:lnTo>
                  <a:lnTo>
                    <a:pt x="157099" y="99060"/>
                  </a:lnTo>
                  <a:lnTo>
                    <a:pt x="154965" y="98145"/>
                  </a:lnTo>
                  <a:lnTo>
                    <a:pt x="152996" y="99187"/>
                  </a:lnTo>
                  <a:lnTo>
                    <a:pt x="150647" y="100215"/>
                  </a:lnTo>
                  <a:lnTo>
                    <a:pt x="123837" y="107162"/>
                  </a:lnTo>
                  <a:lnTo>
                    <a:pt x="119303" y="108064"/>
                  </a:lnTo>
                  <a:lnTo>
                    <a:pt x="90970" y="113169"/>
                  </a:lnTo>
                  <a:lnTo>
                    <a:pt x="89776" y="113919"/>
                  </a:lnTo>
                  <a:lnTo>
                    <a:pt x="88455" y="114681"/>
                  </a:lnTo>
                  <a:lnTo>
                    <a:pt x="87185" y="115519"/>
                  </a:lnTo>
                  <a:lnTo>
                    <a:pt x="84480" y="116954"/>
                  </a:lnTo>
                  <a:lnTo>
                    <a:pt x="80365" y="119176"/>
                  </a:lnTo>
                  <a:lnTo>
                    <a:pt x="74815" y="122085"/>
                  </a:lnTo>
                  <a:lnTo>
                    <a:pt x="69151" y="124955"/>
                  </a:lnTo>
                  <a:lnTo>
                    <a:pt x="68541" y="126022"/>
                  </a:lnTo>
                  <a:lnTo>
                    <a:pt x="74244" y="130022"/>
                  </a:lnTo>
                  <a:lnTo>
                    <a:pt x="78651" y="131432"/>
                  </a:lnTo>
                  <a:lnTo>
                    <a:pt x="84531" y="132562"/>
                  </a:lnTo>
                  <a:lnTo>
                    <a:pt x="90817" y="133438"/>
                  </a:lnTo>
                  <a:lnTo>
                    <a:pt x="86385" y="135051"/>
                  </a:lnTo>
                  <a:lnTo>
                    <a:pt x="307035" y="135051"/>
                  </a:lnTo>
                  <a:lnTo>
                    <a:pt x="302056" y="133172"/>
                  </a:lnTo>
                  <a:lnTo>
                    <a:pt x="300266" y="132499"/>
                  </a:lnTo>
                  <a:lnTo>
                    <a:pt x="294119" y="130517"/>
                  </a:lnTo>
                  <a:lnTo>
                    <a:pt x="292760" y="130136"/>
                  </a:lnTo>
                  <a:lnTo>
                    <a:pt x="291401" y="129832"/>
                  </a:lnTo>
                  <a:lnTo>
                    <a:pt x="290703" y="129590"/>
                  </a:lnTo>
                  <a:lnTo>
                    <a:pt x="289864" y="129298"/>
                  </a:lnTo>
                  <a:lnTo>
                    <a:pt x="288582" y="129514"/>
                  </a:lnTo>
                  <a:lnTo>
                    <a:pt x="285648" y="129590"/>
                  </a:lnTo>
                  <a:lnTo>
                    <a:pt x="284124" y="129425"/>
                  </a:lnTo>
                  <a:lnTo>
                    <a:pt x="282067" y="129298"/>
                  </a:lnTo>
                  <a:lnTo>
                    <a:pt x="278307" y="128968"/>
                  </a:lnTo>
                  <a:lnTo>
                    <a:pt x="263906" y="125285"/>
                  </a:lnTo>
                  <a:lnTo>
                    <a:pt x="262610" y="123329"/>
                  </a:lnTo>
                  <a:lnTo>
                    <a:pt x="260235" y="120878"/>
                  </a:lnTo>
                  <a:lnTo>
                    <a:pt x="253619" y="116332"/>
                  </a:lnTo>
                  <a:lnTo>
                    <a:pt x="241858" y="113144"/>
                  </a:lnTo>
                  <a:lnTo>
                    <a:pt x="254177" y="116179"/>
                  </a:lnTo>
                  <a:lnTo>
                    <a:pt x="261315" y="120573"/>
                  </a:lnTo>
                  <a:lnTo>
                    <a:pt x="263994" y="122999"/>
                  </a:lnTo>
                  <a:lnTo>
                    <a:pt x="265531" y="124968"/>
                  </a:lnTo>
                  <a:lnTo>
                    <a:pt x="265709" y="125641"/>
                  </a:lnTo>
                  <a:lnTo>
                    <a:pt x="266865" y="126022"/>
                  </a:lnTo>
                  <a:lnTo>
                    <a:pt x="287578" y="128625"/>
                  </a:lnTo>
                  <a:lnTo>
                    <a:pt x="288950" y="128600"/>
                  </a:lnTo>
                  <a:lnTo>
                    <a:pt x="289674" y="128549"/>
                  </a:lnTo>
                  <a:lnTo>
                    <a:pt x="291211" y="128524"/>
                  </a:lnTo>
                  <a:lnTo>
                    <a:pt x="313347" y="135064"/>
                  </a:lnTo>
                  <a:lnTo>
                    <a:pt x="313867" y="135064"/>
                  </a:lnTo>
                  <a:lnTo>
                    <a:pt x="319278" y="132562"/>
                  </a:lnTo>
                  <a:lnTo>
                    <a:pt x="327228" y="128524"/>
                  </a:lnTo>
                  <a:lnTo>
                    <a:pt x="329399" y="127419"/>
                  </a:lnTo>
                  <a:lnTo>
                    <a:pt x="331152" y="125780"/>
                  </a:lnTo>
                  <a:lnTo>
                    <a:pt x="331393" y="125399"/>
                  </a:lnTo>
                  <a:close/>
                </a:path>
                <a:path w="589914" h="135255">
                  <a:moveTo>
                    <a:pt x="333108" y="109969"/>
                  </a:moveTo>
                  <a:lnTo>
                    <a:pt x="330530" y="109194"/>
                  </a:lnTo>
                  <a:lnTo>
                    <a:pt x="326186" y="108127"/>
                  </a:lnTo>
                  <a:lnTo>
                    <a:pt x="328218" y="111061"/>
                  </a:lnTo>
                  <a:lnTo>
                    <a:pt x="330136" y="113982"/>
                  </a:lnTo>
                  <a:lnTo>
                    <a:pt x="331876" y="116878"/>
                  </a:lnTo>
                  <a:lnTo>
                    <a:pt x="332257" y="114566"/>
                  </a:lnTo>
                  <a:lnTo>
                    <a:pt x="332663" y="112268"/>
                  </a:lnTo>
                  <a:lnTo>
                    <a:pt x="333108" y="109969"/>
                  </a:lnTo>
                  <a:close/>
                </a:path>
                <a:path w="589914" h="135255">
                  <a:moveTo>
                    <a:pt x="357339" y="84137"/>
                  </a:moveTo>
                  <a:lnTo>
                    <a:pt x="346938" y="82702"/>
                  </a:lnTo>
                  <a:lnTo>
                    <a:pt x="332778" y="80213"/>
                  </a:lnTo>
                  <a:lnTo>
                    <a:pt x="327101" y="77254"/>
                  </a:lnTo>
                  <a:lnTo>
                    <a:pt x="321843" y="74549"/>
                  </a:lnTo>
                  <a:lnTo>
                    <a:pt x="317957" y="71412"/>
                  </a:lnTo>
                  <a:lnTo>
                    <a:pt x="310794" y="64922"/>
                  </a:lnTo>
                  <a:lnTo>
                    <a:pt x="301155" y="54673"/>
                  </a:lnTo>
                  <a:lnTo>
                    <a:pt x="299097" y="53251"/>
                  </a:lnTo>
                  <a:lnTo>
                    <a:pt x="297903" y="53949"/>
                  </a:lnTo>
                  <a:lnTo>
                    <a:pt x="297218" y="54724"/>
                  </a:lnTo>
                  <a:lnTo>
                    <a:pt x="296938" y="57035"/>
                  </a:lnTo>
                  <a:lnTo>
                    <a:pt x="302793" y="62052"/>
                  </a:lnTo>
                  <a:lnTo>
                    <a:pt x="305054" y="63690"/>
                  </a:lnTo>
                  <a:lnTo>
                    <a:pt x="308317" y="67195"/>
                  </a:lnTo>
                  <a:lnTo>
                    <a:pt x="306768" y="68783"/>
                  </a:lnTo>
                  <a:lnTo>
                    <a:pt x="300355" y="71107"/>
                  </a:lnTo>
                  <a:lnTo>
                    <a:pt x="295795" y="71958"/>
                  </a:lnTo>
                  <a:lnTo>
                    <a:pt x="284949" y="73279"/>
                  </a:lnTo>
                  <a:lnTo>
                    <a:pt x="289966" y="77520"/>
                  </a:lnTo>
                  <a:lnTo>
                    <a:pt x="297218" y="82753"/>
                  </a:lnTo>
                  <a:lnTo>
                    <a:pt x="307124" y="88595"/>
                  </a:lnTo>
                  <a:lnTo>
                    <a:pt x="312407" y="91935"/>
                  </a:lnTo>
                  <a:lnTo>
                    <a:pt x="321322" y="101485"/>
                  </a:lnTo>
                  <a:lnTo>
                    <a:pt x="325831" y="107632"/>
                  </a:lnTo>
                  <a:lnTo>
                    <a:pt x="333235" y="109410"/>
                  </a:lnTo>
                  <a:lnTo>
                    <a:pt x="356806" y="85598"/>
                  </a:lnTo>
                  <a:lnTo>
                    <a:pt x="357339" y="84137"/>
                  </a:lnTo>
                  <a:close/>
                </a:path>
                <a:path w="589914" h="135255">
                  <a:moveTo>
                    <a:pt x="367207" y="4495"/>
                  </a:moveTo>
                  <a:lnTo>
                    <a:pt x="355422" y="3124"/>
                  </a:lnTo>
                  <a:lnTo>
                    <a:pt x="343255" y="1968"/>
                  </a:lnTo>
                  <a:lnTo>
                    <a:pt x="330695" y="1066"/>
                  </a:lnTo>
                  <a:lnTo>
                    <a:pt x="317703" y="431"/>
                  </a:lnTo>
                  <a:lnTo>
                    <a:pt x="318223" y="5029"/>
                  </a:lnTo>
                  <a:lnTo>
                    <a:pt x="331558" y="28079"/>
                  </a:lnTo>
                  <a:lnTo>
                    <a:pt x="357974" y="14681"/>
                  </a:lnTo>
                  <a:lnTo>
                    <a:pt x="367207" y="4495"/>
                  </a:lnTo>
                  <a:close/>
                </a:path>
                <a:path w="589914" h="135255">
                  <a:moveTo>
                    <a:pt x="383895" y="38493"/>
                  </a:moveTo>
                  <a:lnTo>
                    <a:pt x="377609" y="37084"/>
                  </a:lnTo>
                  <a:lnTo>
                    <a:pt x="375856" y="36817"/>
                  </a:lnTo>
                  <a:lnTo>
                    <a:pt x="363016" y="35052"/>
                  </a:lnTo>
                  <a:lnTo>
                    <a:pt x="355193" y="34213"/>
                  </a:lnTo>
                  <a:lnTo>
                    <a:pt x="340791" y="31826"/>
                  </a:lnTo>
                  <a:lnTo>
                    <a:pt x="337921" y="30962"/>
                  </a:lnTo>
                  <a:lnTo>
                    <a:pt x="335394" y="30403"/>
                  </a:lnTo>
                  <a:lnTo>
                    <a:pt x="331927" y="28905"/>
                  </a:lnTo>
                  <a:lnTo>
                    <a:pt x="327190" y="31419"/>
                  </a:lnTo>
                  <a:lnTo>
                    <a:pt x="325945" y="34404"/>
                  </a:lnTo>
                  <a:lnTo>
                    <a:pt x="324078" y="37312"/>
                  </a:lnTo>
                  <a:lnTo>
                    <a:pt x="321818" y="40182"/>
                  </a:lnTo>
                  <a:lnTo>
                    <a:pt x="320497" y="41605"/>
                  </a:lnTo>
                  <a:lnTo>
                    <a:pt x="319493" y="43053"/>
                  </a:lnTo>
                  <a:lnTo>
                    <a:pt x="317690" y="44424"/>
                  </a:lnTo>
                  <a:lnTo>
                    <a:pt x="316306" y="45821"/>
                  </a:lnTo>
                  <a:lnTo>
                    <a:pt x="311899" y="48450"/>
                  </a:lnTo>
                  <a:lnTo>
                    <a:pt x="310984" y="49123"/>
                  </a:lnTo>
                  <a:lnTo>
                    <a:pt x="302895" y="51739"/>
                  </a:lnTo>
                  <a:lnTo>
                    <a:pt x="306044" y="53682"/>
                  </a:lnTo>
                  <a:lnTo>
                    <a:pt x="316547" y="63881"/>
                  </a:lnTo>
                  <a:lnTo>
                    <a:pt x="323989" y="70129"/>
                  </a:lnTo>
                  <a:lnTo>
                    <a:pt x="328015" y="73025"/>
                  </a:lnTo>
                  <a:lnTo>
                    <a:pt x="332828" y="75336"/>
                  </a:lnTo>
                  <a:lnTo>
                    <a:pt x="336994" y="77520"/>
                  </a:lnTo>
                  <a:lnTo>
                    <a:pt x="352971" y="80137"/>
                  </a:lnTo>
                  <a:lnTo>
                    <a:pt x="358267" y="80759"/>
                  </a:lnTo>
                  <a:lnTo>
                    <a:pt x="358533" y="79222"/>
                  </a:lnTo>
                  <a:lnTo>
                    <a:pt x="358622" y="77736"/>
                  </a:lnTo>
                  <a:lnTo>
                    <a:pt x="358419" y="76288"/>
                  </a:lnTo>
                  <a:lnTo>
                    <a:pt x="357517" y="74180"/>
                  </a:lnTo>
                  <a:lnTo>
                    <a:pt x="355523" y="72999"/>
                  </a:lnTo>
                  <a:lnTo>
                    <a:pt x="355003" y="72377"/>
                  </a:lnTo>
                  <a:lnTo>
                    <a:pt x="367817" y="47193"/>
                  </a:lnTo>
                  <a:lnTo>
                    <a:pt x="367855" y="46774"/>
                  </a:lnTo>
                  <a:lnTo>
                    <a:pt x="373684" y="44361"/>
                  </a:lnTo>
                  <a:lnTo>
                    <a:pt x="379247" y="41313"/>
                  </a:lnTo>
                  <a:lnTo>
                    <a:pt x="383895" y="38493"/>
                  </a:lnTo>
                  <a:close/>
                </a:path>
                <a:path w="589914" h="135255">
                  <a:moveTo>
                    <a:pt x="392531" y="122364"/>
                  </a:moveTo>
                  <a:lnTo>
                    <a:pt x="379120" y="121716"/>
                  </a:lnTo>
                  <a:lnTo>
                    <a:pt x="375437" y="121373"/>
                  </a:lnTo>
                  <a:lnTo>
                    <a:pt x="373570" y="121259"/>
                  </a:lnTo>
                  <a:lnTo>
                    <a:pt x="368058" y="120510"/>
                  </a:lnTo>
                  <a:lnTo>
                    <a:pt x="361480" y="119126"/>
                  </a:lnTo>
                  <a:lnTo>
                    <a:pt x="352526" y="116484"/>
                  </a:lnTo>
                  <a:lnTo>
                    <a:pt x="337134" y="111163"/>
                  </a:lnTo>
                  <a:lnTo>
                    <a:pt x="336270" y="117005"/>
                  </a:lnTo>
                  <a:lnTo>
                    <a:pt x="336054" y="119862"/>
                  </a:lnTo>
                  <a:lnTo>
                    <a:pt x="336105" y="122542"/>
                  </a:lnTo>
                  <a:lnTo>
                    <a:pt x="336296" y="124485"/>
                  </a:lnTo>
                  <a:lnTo>
                    <a:pt x="336194" y="124790"/>
                  </a:lnTo>
                  <a:lnTo>
                    <a:pt x="336842" y="125971"/>
                  </a:lnTo>
                  <a:lnTo>
                    <a:pt x="335635" y="125780"/>
                  </a:lnTo>
                  <a:lnTo>
                    <a:pt x="333057" y="128079"/>
                  </a:lnTo>
                  <a:lnTo>
                    <a:pt x="329311" y="129882"/>
                  </a:lnTo>
                  <a:lnTo>
                    <a:pt x="318985" y="135051"/>
                  </a:lnTo>
                  <a:lnTo>
                    <a:pt x="373824" y="135051"/>
                  </a:lnTo>
                  <a:lnTo>
                    <a:pt x="377545" y="131711"/>
                  </a:lnTo>
                  <a:lnTo>
                    <a:pt x="380974" y="129362"/>
                  </a:lnTo>
                  <a:lnTo>
                    <a:pt x="387083" y="125488"/>
                  </a:lnTo>
                  <a:lnTo>
                    <a:pt x="392531" y="122364"/>
                  </a:lnTo>
                  <a:close/>
                </a:path>
                <a:path w="589914" h="135255">
                  <a:moveTo>
                    <a:pt x="407390" y="14541"/>
                  </a:moveTo>
                  <a:lnTo>
                    <a:pt x="367207" y="4508"/>
                  </a:lnTo>
                  <a:lnTo>
                    <a:pt x="358584" y="14782"/>
                  </a:lnTo>
                  <a:lnTo>
                    <a:pt x="332701" y="28524"/>
                  </a:lnTo>
                  <a:lnTo>
                    <a:pt x="336321" y="30099"/>
                  </a:lnTo>
                  <a:lnTo>
                    <a:pt x="339026" y="30657"/>
                  </a:lnTo>
                  <a:lnTo>
                    <a:pt x="341833" y="31483"/>
                  </a:lnTo>
                  <a:lnTo>
                    <a:pt x="356031" y="33756"/>
                  </a:lnTo>
                  <a:lnTo>
                    <a:pt x="363829" y="34544"/>
                  </a:lnTo>
                  <a:lnTo>
                    <a:pt x="378942" y="36588"/>
                  </a:lnTo>
                  <a:lnTo>
                    <a:pt x="405066" y="22517"/>
                  </a:lnTo>
                  <a:lnTo>
                    <a:pt x="406450" y="20853"/>
                  </a:lnTo>
                  <a:lnTo>
                    <a:pt x="406577" y="19278"/>
                  </a:lnTo>
                  <a:lnTo>
                    <a:pt x="407123" y="17653"/>
                  </a:lnTo>
                  <a:lnTo>
                    <a:pt x="407390" y="14541"/>
                  </a:lnTo>
                  <a:close/>
                </a:path>
                <a:path w="589914" h="135255">
                  <a:moveTo>
                    <a:pt x="416953" y="70700"/>
                  </a:moveTo>
                  <a:lnTo>
                    <a:pt x="391452" y="59842"/>
                  </a:lnTo>
                  <a:lnTo>
                    <a:pt x="403085" y="54178"/>
                  </a:lnTo>
                  <a:lnTo>
                    <a:pt x="391452" y="50152"/>
                  </a:lnTo>
                  <a:lnTo>
                    <a:pt x="397078" y="46558"/>
                  </a:lnTo>
                  <a:lnTo>
                    <a:pt x="396887" y="45427"/>
                  </a:lnTo>
                  <a:lnTo>
                    <a:pt x="384657" y="38709"/>
                  </a:lnTo>
                  <a:lnTo>
                    <a:pt x="377863" y="42824"/>
                  </a:lnTo>
                  <a:lnTo>
                    <a:pt x="374929" y="44475"/>
                  </a:lnTo>
                  <a:lnTo>
                    <a:pt x="356946" y="70523"/>
                  </a:lnTo>
                  <a:lnTo>
                    <a:pt x="357911" y="72275"/>
                  </a:lnTo>
                  <a:lnTo>
                    <a:pt x="358698" y="72618"/>
                  </a:lnTo>
                  <a:lnTo>
                    <a:pt x="360210" y="73596"/>
                  </a:lnTo>
                  <a:lnTo>
                    <a:pt x="361276" y="75819"/>
                  </a:lnTo>
                  <a:lnTo>
                    <a:pt x="361594" y="77546"/>
                  </a:lnTo>
                  <a:lnTo>
                    <a:pt x="361518" y="79273"/>
                  </a:lnTo>
                  <a:lnTo>
                    <a:pt x="361175" y="81064"/>
                  </a:lnTo>
                  <a:lnTo>
                    <a:pt x="369519" y="81889"/>
                  </a:lnTo>
                  <a:lnTo>
                    <a:pt x="388391" y="82765"/>
                  </a:lnTo>
                  <a:lnTo>
                    <a:pt x="394106" y="82880"/>
                  </a:lnTo>
                  <a:lnTo>
                    <a:pt x="395173" y="81851"/>
                  </a:lnTo>
                  <a:lnTo>
                    <a:pt x="398424" y="79921"/>
                  </a:lnTo>
                  <a:lnTo>
                    <a:pt x="401929" y="77990"/>
                  </a:lnTo>
                  <a:lnTo>
                    <a:pt x="406133" y="76263"/>
                  </a:lnTo>
                  <a:lnTo>
                    <a:pt x="416953" y="70700"/>
                  </a:lnTo>
                  <a:close/>
                </a:path>
                <a:path w="589914" h="135255">
                  <a:moveTo>
                    <a:pt x="431393" y="107657"/>
                  </a:moveTo>
                  <a:lnTo>
                    <a:pt x="429488" y="108178"/>
                  </a:lnTo>
                  <a:lnTo>
                    <a:pt x="427456" y="108597"/>
                  </a:lnTo>
                  <a:lnTo>
                    <a:pt x="425551" y="109118"/>
                  </a:lnTo>
                  <a:lnTo>
                    <a:pt x="420217" y="110413"/>
                  </a:lnTo>
                  <a:lnTo>
                    <a:pt x="415213" y="112229"/>
                  </a:lnTo>
                  <a:lnTo>
                    <a:pt x="410591" y="114173"/>
                  </a:lnTo>
                  <a:lnTo>
                    <a:pt x="405231" y="116420"/>
                  </a:lnTo>
                  <a:lnTo>
                    <a:pt x="400329" y="118897"/>
                  </a:lnTo>
                  <a:lnTo>
                    <a:pt x="395770" y="121462"/>
                  </a:lnTo>
                  <a:lnTo>
                    <a:pt x="400837" y="121526"/>
                  </a:lnTo>
                  <a:lnTo>
                    <a:pt x="407873" y="121500"/>
                  </a:lnTo>
                  <a:lnTo>
                    <a:pt x="408571" y="120103"/>
                  </a:lnTo>
                  <a:lnTo>
                    <a:pt x="410527" y="119316"/>
                  </a:lnTo>
                  <a:lnTo>
                    <a:pt x="429285" y="109626"/>
                  </a:lnTo>
                  <a:lnTo>
                    <a:pt x="431393" y="107657"/>
                  </a:lnTo>
                  <a:close/>
                </a:path>
                <a:path w="589914" h="135255">
                  <a:moveTo>
                    <a:pt x="433997" y="135064"/>
                  </a:moveTo>
                  <a:lnTo>
                    <a:pt x="407898" y="122593"/>
                  </a:lnTo>
                  <a:lnTo>
                    <a:pt x="397256" y="122516"/>
                  </a:lnTo>
                  <a:lnTo>
                    <a:pt x="375996" y="135064"/>
                  </a:lnTo>
                  <a:lnTo>
                    <a:pt x="433997" y="135064"/>
                  </a:lnTo>
                  <a:close/>
                </a:path>
                <a:path w="589914" h="135255">
                  <a:moveTo>
                    <a:pt x="437172" y="99695"/>
                  </a:moveTo>
                  <a:lnTo>
                    <a:pt x="434644" y="96393"/>
                  </a:lnTo>
                  <a:lnTo>
                    <a:pt x="423049" y="94500"/>
                  </a:lnTo>
                  <a:lnTo>
                    <a:pt x="410895" y="92583"/>
                  </a:lnTo>
                  <a:lnTo>
                    <a:pt x="400405" y="89916"/>
                  </a:lnTo>
                  <a:lnTo>
                    <a:pt x="396519" y="88671"/>
                  </a:lnTo>
                  <a:lnTo>
                    <a:pt x="396074" y="88315"/>
                  </a:lnTo>
                  <a:lnTo>
                    <a:pt x="395008" y="87909"/>
                  </a:lnTo>
                  <a:lnTo>
                    <a:pt x="393446" y="86626"/>
                  </a:lnTo>
                  <a:lnTo>
                    <a:pt x="375602" y="85801"/>
                  </a:lnTo>
                  <a:lnTo>
                    <a:pt x="368401" y="85293"/>
                  </a:lnTo>
                  <a:lnTo>
                    <a:pt x="360324" y="84442"/>
                  </a:lnTo>
                  <a:lnTo>
                    <a:pt x="360057" y="85369"/>
                  </a:lnTo>
                  <a:lnTo>
                    <a:pt x="349389" y="93535"/>
                  </a:lnTo>
                  <a:lnTo>
                    <a:pt x="337235" y="110464"/>
                  </a:lnTo>
                  <a:lnTo>
                    <a:pt x="341198" y="111645"/>
                  </a:lnTo>
                  <a:lnTo>
                    <a:pt x="354266" y="116052"/>
                  </a:lnTo>
                  <a:lnTo>
                    <a:pt x="364655" y="118859"/>
                  </a:lnTo>
                  <a:lnTo>
                    <a:pt x="369595" y="119811"/>
                  </a:lnTo>
                  <a:lnTo>
                    <a:pt x="380123" y="120878"/>
                  </a:lnTo>
                  <a:lnTo>
                    <a:pt x="394284" y="121412"/>
                  </a:lnTo>
                  <a:lnTo>
                    <a:pt x="404177" y="116293"/>
                  </a:lnTo>
                  <a:lnTo>
                    <a:pt x="414578" y="112026"/>
                  </a:lnTo>
                  <a:lnTo>
                    <a:pt x="419709" y="110197"/>
                  </a:lnTo>
                  <a:lnTo>
                    <a:pt x="431800" y="107276"/>
                  </a:lnTo>
                  <a:lnTo>
                    <a:pt x="434035" y="104940"/>
                  </a:lnTo>
                  <a:lnTo>
                    <a:pt x="436143" y="101803"/>
                  </a:lnTo>
                  <a:lnTo>
                    <a:pt x="437172" y="99695"/>
                  </a:lnTo>
                  <a:close/>
                </a:path>
                <a:path w="589914" h="135255">
                  <a:moveTo>
                    <a:pt x="448119" y="99174"/>
                  </a:moveTo>
                  <a:lnTo>
                    <a:pt x="442163" y="100050"/>
                  </a:lnTo>
                  <a:lnTo>
                    <a:pt x="442074" y="101358"/>
                  </a:lnTo>
                  <a:lnTo>
                    <a:pt x="441426" y="102628"/>
                  </a:lnTo>
                  <a:lnTo>
                    <a:pt x="440677" y="103898"/>
                  </a:lnTo>
                  <a:lnTo>
                    <a:pt x="443382" y="102666"/>
                  </a:lnTo>
                  <a:lnTo>
                    <a:pt x="445528" y="101307"/>
                  </a:lnTo>
                  <a:lnTo>
                    <a:pt x="447065" y="100114"/>
                  </a:lnTo>
                  <a:lnTo>
                    <a:pt x="448119" y="99174"/>
                  </a:lnTo>
                  <a:close/>
                </a:path>
                <a:path w="589914" h="135255">
                  <a:moveTo>
                    <a:pt x="452602" y="25019"/>
                  </a:moveTo>
                  <a:lnTo>
                    <a:pt x="406539" y="11264"/>
                  </a:lnTo>
                  <a:lnTo>
                    <a:pt x="407263" y="13004"/>
                  </a:lnTo>
                  <a:lnTo>
                    <a:pt x="407670" y="14490"/>
                  </a:lnTo>
                  <a:lnTo>
                    <a:pt x="407555" y="17602"/>
                  </a:lnTo>
                  <a:lnTo>
                    <a:pt x="407035" y="19215"/>
                  </a:lnTo>
                  <a:lnTo>
                    <a:pt x="406984" y="20789"/>
                  </a:lnTo>
                  <a:lnTo>
                    <a:pt x="405688" y="22504"/>
                  </a:lnTo>
                  <a:lnTo>
                    <a:pt x="404926" y="24168"/>
                  </a:lnTo>
                  <a:lnTo>
                    <a:pt x="401078" y="27584"/>
                  </a:lnTo>
                  <a:lnTo>
                    <a:pt x="396519" y="30988"/>
                  </a:lnTo>
                  <a:lnTo>
                    <a:pt x="391566" y="34391"/>
                  </a:lnTo>
                  <a:lnTo>
                    <a:pt x="385673" y="38112"/>
                  </a:lnTo>
                  <a:lnTo>
                    <a:pt x="388632" y="38823"/>
                  </a:lnTo>
                  <a:lnTo>
                    <a:pt x="399783" y="46545"/>
                  </a:lnTo>
                  <a:lnTo>
                    <a:pt x="399681" y="46710"/>
                  </a:lnTo>
                  <a:lnTo>
                    <a:pt x="394754" y="49949"/>
                  </a:lnTo>
                  <a:lnTo>
                    <a:pt x="405536" y="53568"/>
                  </a:lnTo>
                  <a:lnTo>
                    <a:pt x="413956" y="51079"/>
                  </a:lnTo>
                  <a:lnTo>
                    <a:pt x="422325" y="48298"/>
                  </a:lnTo>
                  <a:lnTo>
                    <a:pt x="424256" y="47485"/>
                  </a:lnTo>
                  <a:lnTo>
                    <a:pt x="426339" y="46240"/>
                  </a:lnTo>
                  <a:lnTo>
                    <a:pt x="424827" y="44932"/>
                  </a:lnTo>
                  <a:lnTo>
                    <a:pt x="417626" y="39966"/>
                  </a:lnTo>
                  <a:lnTo>
                    <a:pt x="417207" y="39560"/>
                  </a:lnTo>
                  <a:lnTo>
                    <a:pt x="417195" y="39319"/>
                  </a:lnTo>
                  <a:lnTo>
                    <a:pt x="419455" y="38608"/>
                  </a:lnTo>
                  <a:lnTo>
                    <a:pt x="431825" y="36131"/>
                  </a:lnTo>
                  <a:lnTo>
                    <a:pt x="441083" y="33820"/>
                  </a:lnTo>
                  <a:lnTo>
                    <a:pt x="452335" y="25793"/>
                  </a:lnTo>
                  <a:lnTo>
                    <a:pt x="452602" y="25019"/>
                  </a:lnTo>
                  <a:close/>
                </a:path>
                <a:path w="589914" h="135255">
                  <a:moveTo>
                    <a:pt x="531190" y="110947"/>
                  </a:moveTo>
                  <a:lnTo>
                    <a:pt x="522008" y="107429"/>
                  </a:lnTo>
                  <a:lnTo>
                    <a:pt x="510222" y="103746"/>
                  </a:lnTo>
                  <a:lnTo>
                    <a:pt x="508965" y="103974"/>
                  </a:lnTo>
                  <a:lnTo>
                    <a:pt x="506044" y="104051"/>
                  </a:lnTo>
                  <a:lnTo>
                    <a:pt x="493331" y="102755"/>
                  </a:lnTo>
                  <a:lnTo>
                    <a:pt x="489902" y="102235"/>
                  </a:lnTo>
                  <a:lnTo>
                    <a:pt x="484365" y="100495"/>
                  </a:lnTo>
                  <a:lnTo>
                    <a:pt x="484276" y="99720"/>
                  </a:lnTo>
                  <a:lnTo>
                    <a:pt x="482981" y="97790"/>
                  </a:lnTo>
                  <a:lnTo>
                    <a:pt x="479234" y="94551"/>
                  </a:lnTo>
                  <a:lnTo>
                    <a:pt x="448449" y="99123"/>
                  </a:lnTo>
                  <a:lnTo>
                    <a:pt x="445706" y="101447"/>
                  </a:lnTo>
                  <a:lnTo>
                    <a:pt x="443471" y="102997"/>
                  </a:lnTo>
                  <a:lnTo>
                    <a:pt x="440169" y="104546"/>
                  </a:lnTo>
                  <a:lnTo>
                    <a:pt x="438861" y="106413"/>
                  </a:lnTo>
                  <a:lnTo>
                    <a:pt x="437222" y="108216"/>
                  </a:lnTo>
                  <a:lnTo>
                    <a:pt x="415074" y="120637"/>
                  </a:lnTo>
                  <a:lnTo>
                    <a:pt x="413715" y="122466"/>
                  </a:lnTo>
                  <a:lnTo>
                    <a:pt x="416814" y="124383"/>
                  </a:lnTo>
                  <a:lnTo>
                    <a:pt x="423113" y="127584"/>
                  </a:lnTo>
                  <a:lnTo>
                    <a:pt x="435305" y="132143"/>
                  </a:lnTo>
                  <a:lnTo>
                    <a:pt x="444258" y="135051"/>
                  </a:lnTo>
                  <a:lnTo>
                    <a:pt x="519950" y="135051"/>
                  </a:lnTo>
                  <a:lnTo>
                    <a:pt x="523074" y="132715"/>
                  </a:lnTo>
                  <a:lnTo>
                    <a:pt x="523087" y="132410"/>
                  </a:lnTo>
                  <a:lnTo>
                    <a:pt x="520306" y="130327"/>
                  </a:lnTo>
                  <a:lnTo>
                    <a:pt x="510692" y="125095"/>
                  </a:lnTo>
                  <a:lnTo>
                    <a:pt x="509130" y="123380"/>
                  </a:lnTo>
                  <a:lnTo>
                    <a:pt x="508762" y="121729"/>
                  </a:lnTo>
                  <a:lnTo>
                    <a:pt x="510387" y="120446"/>
                  </a:lnTo>
                  <a:lnTo>
                    <a:pt x="531190" y="110947"/>
                  </a:lnTo>
                  <a:close/>
                </a:path>
                <a:path w="589914" h="135255">
                  <a:moveTo>
                    <a:pt x="536079" y="69786"/>
                  </a:moveTo>
                  <a:lnTo>
                    <a:pt x="521030" y="58623"/>
                  </a:lnTo>
                  <a:lnTo>
                    <a:pt x="503656" y="47688"/>
                  </a:lnTo>
                  <a:lnTo>
                    <a:pt x="483793" y="37261"/>
                  </a:lnTo>
                  <a:lnTo>
                    <a:pt x="461327" y="27584"/>
                  </a:lnTo>
                  <a:lnTo>
                    <a:pt x="462915" y="28917"/>
                  </a:lnTo>
                  <a:lnTo>
                    <a:pt x="463867" y="30467"/>
                  </a:lnTo>
                  <a:lnTo>
                    <a:pt x="464045" y="32105"/>
                  </a:lnTo>
                  <a:lnTo>
                    <a:pt x="464273" y="34772"/>
                  </a:lnTo>
                  <a:lnTo>
                    <a:pt x="458431" y="43116"/>
                  </a:lnTo>
                  <a:lnTo>
                    <a:pt x="456107" y="45948"/>
                  </a:lnTo>
                  <a:lnTo>
                    <a:pt x="453263" y="51130"/>
                  </a:lnTo>
                  <a:lnTo>
                    <a:pt x="491998" y="62191"/>
                  </a:lnTo>
                  <a:lnTo>
                    <a:pt x="504571" y="62407"/>
                  </a:lnTo>
                  <a:lnTo>
                    <a:pt x="511467" y="62738"/>
                  </a:lnTo>
                  <a:lnTo>
                    <a:pt x="526237" y="66370"/>
                  </a:lnTo>
                  <a:lnTo>
                    <a:pt x="536079" y="69786"/>
                  </a:lnTo>
                  <a:close/>
                </a:path>
                <a:path w="589914" h="135255">
                  <a:moveTo>
                    <a:pt x="553364" y="85077"/>
                  </a:moveTo>
                  <a:lnTo>
                    <a:pt x="517652" y="66916"/>
                  </a:lnTo>
                  <a:lnTo>
                    <a:pt x="489419" y="64033"/>
                  </a:lnTo>
                  <a:lnTo>
                    <a:pt x="483603" y="63398"/>
                  </a:lnTo>
                  <a:lnTo>
                    <a:pt x="449237" y="51765"/>
                  </a:lnTo>
                  <a:lnTo>
                    <a:pt x="450888" y="48831"/>
                  </a:lnTo>
                  <a:lnTo>
                    <a:pt x="452602" y="45986"/>
                  </a:lnTo>
                  <a:lnTo>
                    <a:pt x="454939" y="43307"/>
                  </a:lnTo>
                  <a:lnTo>
                    <a:pt x="456984" y="40525"/>
                  </a:lnTo>
                  <a:lnTo>
                    <a:pt x="458927" y="37731"/>
                  </a:lnTo>
                  <a:lnTo>
                    <a:pt x="460895" y="35052"/>
                  </a:lnTo>
                  <a:lnTo>
                    <a:pt x="460578" y="30175"/>
                  </a:lnTo>
                  <a:lnTo>
                    <a:pt x="458851" y="27978"/>
                  </a:lnTo>
                  <a:lnTo>
                    <a:pt x="455231" y="26352"/>
                  </a:lnTo>
                  <a:lnTo>
                    <a:pt x="452640" y="25044"/>
                  </a:lnTo>
                  <a:lnTo>
                    <a:pt x="421551" y="38493"/>
                  </a:lnTo>
                  <a:lnTo>
                    <a:pt x="418693" y="39217"/>
                  </a:lnTo>
                  <a:lnTo>
                    <a:pt x="418312" y="39382"/>
                  </a:lnTo>
                  <a:lnTo>
                    <a:pt x="418401" y="39522"/>
                  </a:lnTo>
                  <a:lnTo>
                    <a:pt x="418769" y="39852"/>
                  </a:lnTo>
                  <a:lnTo>
                    <a:pt x="419785" y="40589"/>
                  </a:lnTo>
                  <a:lnTo>
                    <a:pt x="421982" y="42011"/>
                  </a:lnTo>
                  <a:lnTo>
                    <a:pt x="426326" y="44767"/>
                  </a:lnTo>
                  <a:lnTo>
                    <a:pt x="428015" y="46202"/>
                  </a:lnTo>
                  <a:lnTo>
                    <a:pt x="425818" y="47663"/>
                  </a:lnTo>
                  <a:lnTo>
                    <a:pt x="423824" y="48526"/>
                  </a:lnTo>
                  <a:lnTo>
                    <a:pt x="415556" y="51371"/>
                  </a:lnTo>
                  <a:lnTo>
                    <a:pt x="406844" y="54000"/>
                  </a:lnTo>
                  <a:lnTo>
                    <a:pt x="395795" y="59524"/>
                  </a:lnTo>
                  <a:lnTo>
                    <a:pt x="400951" y="60680"/>
                  </a:lnTo>
                  <a:lnTo>
                    <a:pt x="405701" y="61912"/>
                  </a:lnTo>
                  <a:lnTo>
                    <a:pt x="409803" y="63347"/>
                  </a:lnTo>
                  <a:lnTo>
                    <a:pt x="411886" y="64147"/>
                  </a:lnTo>
                  <a:lnTo>
                    <a:pt x="414108" y="64897"/>
                  </a:lnTo>
                  <a:lnTo>
                    <a:pt x="415671" y="65849"/>
                  </a:lnTo>
                  <a:lnTo>
                    <a:pt x="418045" y="67259"/>
                  </a:lnTo>
                  <a:lnTo>
                    <a:pt x="419417" y="68694"/>
                  </a:lnTo>
                  <a:lnTo>
                    <a:pt x="420382" y="69811"/>
                  </a:lnTo>
                  <a:lnTo>
                    <a:pt x="419671" y="71005"/>
                  </a:lnTo>
                  <a:lnTo>
                    <a:pt x="418287" y="72009"/>
                  </a:lnTo>
                  <a:lnTo>
                    <a:pt x="417029" y="73063"/>
                  </a:lnTo>
                  <a:lnTo>
                    <a:pt x="413410" y="74955"/>
                  </a:lnTo>
                  <a:lnTo>
                    <a:pt x="409727" y="76835"/>
                  </a:lnTo>
                  <a:lnTo>
                    <a:pt x="405650" y="78600"/>
                  </a:lnTo>
                  <a:lnTo>
                    <a:pt x="399186" y="82232"/>
                  </a:lnTo>
                  <a:lnTo>
                    <a:pt x="396760" y="84188"/>
                  </a:lnTo>
                  <a:lnTo>
                    <a:pt x="397751" y="85902"/>
                  </a:lnTo>
                  <a:lnTo>
                    <a:pt x="399161" y="87096"/>
                  </a:lnTo>
                  <a:lnTo>
                    <a:pt x="401955" y="88176"/>
                  </a:lnTo>
                  <a:lnTo>
                    <a:pt x="404139" y="88874"/>
                  </a:lnTo>
                  <a:lnTo>
                    <a:pt x="406450" y="89547"/>
                  </a:lnTo>
                  <a:lnTo>
                    <a:pt x="409003" y="90119"/>
                  </a:lnTo>
                  <a:lnTo>
                    <a:pt x="414045" y="91325"/>
                  </a:lnTo>
                  <a:lnTo>
                    <a:pt x="432117" y="94119"/>
                  </a:lnTo>
                  <a:lnTo>
                    <a:pt x="435000" y="94805"/>
                  </a:lnTo>
                  <a:lnTo>
                    <a:pt x="436435" y="95110"/>
                  </a:lnTo>
                  <a:lnTo>
                    <a:pt x="441820" y="98348"/>
                  </a:lnTo>
                  <a:lnTo>
                    <a:pt x="450088" y="97231"/>
                  </a:lnTo>
                  <a:lnTo>
                    <a:pt x="450773" y="96507"/>
                  </a:lnTo>
                  <a:lnTo>
                    <a:pt x="452399" y="94488"/>
                  </a:lnTo>
                  <a:lnTo>
                    <a:pt x="452767" y="93370"/>
                  </a:lnTo>
                  <a:lnTo>
                    <a:pt x="452475" y="94488"/>
                  </a:lnTo>
                  <a:lnTo>
                    <a:pt x="450938" y="96507"/>
                  </a:lnTo>
                  <a:lnTo>
                    <a:pt x="450329" y="97205"/>
                  </a:lnTo>
                  <a:lnTo>
                    <a:pt x="476694" y="93624"/>
                  </a:lnTo>
                  <a:lnTo>
                    <a:pt x="476961" y="93370"/>
                  </a:lnTo>
                  <a:lnTo>
                    <a:pt x="477253" y="93103"/>
                  </a:lnTo>
                  <a:lnTo>
                    <a:pt x="474002" y="90805"/>
                  </a:lnTo>
                  <a:lnTo>
                    <a:pt x="461683" y="87439"/>
                  </a:lnTo>
                  <a:lnTo>
                    <a:pt x="474535" y="90627"/>
                  </a:lnTo>
                  <a:lnTo>
                    <a:pt x="477735" y="92646"/>
                  </a:lnTo>
                  <a:lnTo>
                    <a:pt x="483120" y="87439"/>
                  </a:lnTo>
                  <a:lnTo>
                    <a:pt x="505218" y="66090"/>
                  </a:lnTo>
                  <a:lnTo>
                    <a:pt x="480237" y="94310"/>
                  </a:lnTo>
                  <a:lnTo>
                    <a:pt x="481736" y="95338"/>
                  </a:lnTo>
                  <a:lnTo>
                    <a:pt x="483158" y="96354"/>
                  </a:lnTo>
                  <a:lnTo>
                    <a:pt x="484403" y="97497"/>
                  </a:lnTo>
                  <a:lnTo>
                    <a:pt x="485902" y="99402"/>
                  </a:lnTo>
                  <a:lnTo>
                    <a:pt x="486054" y="100088"/>
                  </a:lnTo>
                  <a:lnTo>
                    <a:pt x="487235" y="100482"/>
                  </a:lnTo>
                  <a:lnTo>
                    <a:pt x="488594" y="100863"/>
                  </a:lnTo>
                  <a:lnTo>
                    <a:pt x="491312" y="101574"/>
                  </a:lnTo>
                  <a:lnTo>
                    <a:pt x="494779" y="102057"/>
                  </a:lnTo>
                  <a:lnTo>
                    <a:pt x="498322" y="102425"/>
                  </a:lnTo>
                  <a:lnTo>
                    <a:pt x="500087" y="102628"/>
                  </a:lnTo>
                  <a:lnTo>
                    <a:pt x="505599" y="103009"/>
                  </a:lnTo>
                  <a:lnTo>
                    <a:pt x="507949" y="103098"/>
                  </a:lnTo>
                  <a:lnTo>
                    <a:pt x="509333" y="103060"/>
                  </a:lnTo>
                  <a:lnTo>
                    <a:pt x="510032" y="103009"/>
                  </a:lnTo>
                  <a:lnTo>
                    <a:pt x="511568" y="102971"/>
                  </a:lnTo>
                  <a:lnTo>
                    <a:pt x="534009" y="109613"/>
                  </a:lnTo>
                  <a:lnTo>
                    <a:pt x="539559" y="107035"/>
                  </a:lnTo>
                  <a:lnTo>
                    <a:pt x="551738" y="94475"/>
                  </a:lnTo>
                  <a:lnTo>
                    <a:pt x="552056" y="91706"/>
                  </a:lnTo>
                  <a:lnTo>
                    <a:pt x="553364" y="85077"/>
                  </a:lnTo>
                  <a:close/>
                </a:path>
                <a:path w="589914" h="135255">
                  <a:moveTo>
                    <a:pt x="579907" y="117144"/>
                  </a:moveTo>
                  <a:lnTo>
                    <a:pt x="575640" y="110921"/>
                  </a:lnTo>
                  <a:lnTo>
                    <a:pt x="570458" y="104063"/>
                  </a:lnTo>
                  <a:lnTo>
                    <a:pt x="564286" y="96672"/>
                  </a:lnTo>
                  <a:lnTo>
                    <a:pt x="557098" y="88874"/>
                  </a:lnTo>
                  <a:lnTo>
                    <a:pt x="556514" y="92532"/>
                  </a:lnTo>
                  <a:lnTo>
                    <a:pt x="556399" y="94297"/>
                  </a:lnTo>
                  <a:lnTo>
                    <a:pt x="556475" y="97002"/>
                  </a:lnTo>
                  <a:lnTo>
                    <a:pt x="556666" y="98945"/>
                  </a:lnTo>
                  <a:lnTo>
                    <a:pt x="556260" y="100025"/>
                  </a:lnTo>
                  <a:lnTo>
                    <a:pt x="553707" y="102400"/>
                  </a:lnTo>
                  <a:lnTo>
                    <a:pt x="549808" y="104254"/>
                  </a:lnTo>
                  <a:lnTo>
                    <a:pt x="546074" y="106248"/>
                  </a:lnTo>
                  <a:lnTo>
                    <a:pt x="534276" y="111975"/>
                  </a:lnTo>
                  <a:lnTo>
                    <a:pt x="514527" y="121183"/>
                  </a:lnTo>
                  <a:lnTo>
                    <a:pt x="514921" y="122135"/>
                  </a:lnTo>
                  <a:lnTo>
                    <a:pt x="516255" y="123520"/>
                  </a:lnTo>
                  <a:lnTo>
                    <a:pt x="523443" y="127368"/>
                  </a:lnTo>
                  <a:lnTo>
                    <a:pt x="526008" y="128600"/>
                  </a:lnTo>
                  <a:lnTo>
                    <a:pt x="528193" y="130060"/>
                  </a:lnTo>
                  <a:lnTo>
                    <a:pt x="529221" y="131127"/>
                  </a:lnTo>
                  <a:lnTo>
                    <a:pt x="556768" y="124142"/>
                  </a:lnTo>
                  <a:lnTo>
                    <a:pt x="561301" y="122897"/>
                  </a:lnTo>
                  <a:lnTo>
                    <a:pt x="566572" y="121704"/>
                  </a:lnTo>
                  <a:lnTo>
                    <a:pt x="574370" y="119278"/>
                  </a:lnTo>
                  <a:lnTo>
                    <a:pt x="579907" y="117144"/>
                  </a:lnTo>
                  <a:close/>
                </a:path>
                <a:path w="589914" h="135255">
                  <a:moveTo>
                    <a:pt x="589737" y="135051"/>
                  </a:moveTo>
                  <a:lnTo>
                    <a:pt x="587146" y="128397"/>
                  </a:lnTo>
                  <a:lnTo>
                    <a:pt x="580529" y="118071"/>
                  </a:lnTo>
                  <a:lnTo>
                    <a:pt x="578065" y="119037"/>
                  </a:lnTo>
                  <a:lnTo>
                    <a:pt x="575525" y="119976"/>
                  </a:lnTo>
                  <a:lnTo>
                    <a:pt x="567842" y="122440"/>
                  </a:lnTo>
                  <a:lnTo>
                    <a:pt x="562635" y="123659"/>
                  </a:lnTo>
                  <a:lnTo>
                    <a:pt x="558038" y="124942"/>
                  </a:lnTo>
                  <a:lnTo>
                    <a:pt x="549097" y="127342"/>
                  </a:lnTo>
                  <a:lnTo>
                    <a:pt x="529310" y="132397"/>
                  </a:lnTo>
                  <a:lnTo>
                    <a:pt x="529069" y="132613"/>
                  </a:lnTo>
                  <a:lnTo>
                    <a:pt x="525894" y="135051"/>
                  </a:lnTo>
                  <a:lnTo>
                    <a:pt x="589737" y="135051"/>
                  </a:lnTo>
                  <a:close/>
                </a:path>
              </a:pathLst>
            </a:custGeom>
            <a:solidFill>
              <a:srgbClr val="FBAC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3478682" y="1132052"/>
              <a:ext cx="81915" cy="50165"/>
            </a:xfrm>
            <a:custGeom>
              <a:avLst/>
              <a:gdLst/>
              <a:ahLst/>
              <a:cxnLst/>
              <a:rect l="l" t="t" r="r" b="b"/>
              <a:pathLst>
                <a:path w="81914" h="50165">
                  <a:moveTo>
                    <a:pt x="14592" y="41351"/>
                  </a:moveTo>
                  <a:lnTo>
                    <a:pt x="11341" y="38887"/>
                  </a:lnTo>
                  <a:lnTo>
                    <a:pt x="7302" y="38887"/>
                  </a:lnTo>
                  <a:lnTo>
                    <a:pt x="3276" y="38887"/>
                  </a:lnTo>
                  <a:lnTo>
                    <a:pt x="0" y="41351"/>
                  </a:lnTo>
                  <a:lnTo>
                    <a:pt x="0" y="47409"/>
                  </a:lnTo>
                  <a:lnTo>
                    <a:pt x="3276" y="49860"/>
                  </a:lnTo>
                  <a:lnTo>
                    <a:pt x="11341" y="49860"/>
                  </a:lnTo>
                  <a:lnTo>
                    <a:pt x="14592" y="47409"/>
                  </a:lnTo>
                  <a:lnTo>
                    <a:pt x="14592" y="41351"/>
                  </a:lnTo>
                  <a:close/>
                </a:path>
                <a:path w="81914" h="50165">
                  <a:moveTo>
                    <a:pt x="81826" y="6819"/>
                  </a:moveTo>
                  <a:lnTo>
                    <a:pt x="72732" y="0"/>
                  </a:lnTo>
                  <a:lnTo>
                    <a:pt x="61556" y="0"/>
                  </a:lnTo>
                  <a:lnTo>
                    <a:pt x="50380" y="0"/>
                  </a:lnTo>
                  <a:lnTo>
                    <a:pt x="41313" y="6819"/>
                  </a:lnTo>
                  <a:lnTo>
                    <a:pt x="41313" y="23634"/>
                  </a:lnTo>
                  <a:lnTo>
                    <a:pt x="50380" y="30454"/>
                  </a:lnTo>
                  <a:lnTo>
                    <a:pt x="72732" y="30454"/>
                  </a:lnTo>
                  <a:lnTo>
                    <a:pt x="81826" y="23634"/>
                  </a:lnTo>
                  <a:lnTo>
                    <a:pt x="81826" y="6819"/>
                  </a:lnTo>
                  <a:close/>
                </a:path>
              </a:pathLst>
            </a:custGeom>
            <a:solidFill>
              <a:srgbClr val="262D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3511712" y="1167892"/>
              <a:ext cx="119380" cy="30480"/>
            </a:xfrm>
            <a:custGeom>
              <a:avLst/>
              <a:gdLst/>
              <a:ahLst/>
              <a:cxnLst/>
              <a:rect l="l" t="t" r="r" b="b"/>
              <a:pathLst>
                <a:path w="119379" h="30480">
                  <a:moveTo>
                    <a:pt x="32426" y="19875"/>
                  </a:moveTo>
                  <a:lnTo>
                    <a:pt x="26098" y="19875"/>
                  </a:lnTo>
                  <a:lnTo>
                    <a:pt x="23990" y="21844"/>
                  </a:lnTo>
                  <a:lnTo>
                    <a:pt x="21628" y="23774"/>
                  </a:lnTo>
                  <a:lnTo>
                    <a:pt x="18884" y="25666"/>
                  </a:lnTo>
                  <a:lnTo>
                    <a:pt x="14109" y="28219"/>
                  </a:lnTo>
                  <a:lnTo>
                    <a:pt x="12458" y="28994"/>
                  </a:lnTo>
                  <a:lnTo>
                    <a:pt x="10820" y="29654"/>
                  </a:lnTo>
                  <a:lnTo>
                    <a:pt x="12801" y="29883"/>
                  </a:lnTo>
                  <a:lnTo>
                    <a:pt x="31949" y="20396"/>
                  </a:lnTo>
                  <a:lnTo>
                    <a:pt x="32426" y="19875"/>
                  </a:lnTo>
                  <a:close/>
                </a:path>
                <a:path w="119379" h="30480">
                  <a:moveTo>
                    <a:pt x="28270" y="6692"/>
                  </a:moveTo>
                  <a:lnTo>
                    <a:pt x="25603" y="6870"/>
                  </a:lnTo>
                  <a:lnTo>
                    <a:pt x="23139" y="6997"/>
                  </a:lnTo>
                  <a:lnTo>
                    <a:pt x="20891" y="7226"/>
                  </a:lnTo>
                  <a:lnTo>
                    <a:pt x="25565" y="8013"/>
                  </a:lnTo>
                  <a:lnTo>
                    <a:pt x="29578" y="8902"/>
                  </a:lnTo>
                  <a:lnTo>
                    <a:pt x="30683" y="10261"/>
                  </a:lnTo>
                  <a:lnTo>
                    <a:pt x="31876" y="11912"/>
                  </a:lnTo>
                  <a:lnTo>
                    <a:pt x="30848" y="14008"/>
                  </a:lnTo>
                  <a:lnTo>
                    <a:pt x="19964" y="21094"/>
                  </a:lnTo>
                  <a:lnTo>
                    <a:pt x="14414" y="22402"/>
                  </a:lnTo>
                  <a:lnTo>
                    <a:pt x="9209" y="24269"/>
                  </a:lnTo>
                  <a:lnTo>
                    <a:pt x="2959" y="26835"/>
                  </a:lnTo>
                  <a:lnTo>
                    <a:pt x="1460" y="27482"/>
                  </a:lnTo>
                  <a:lnTo>
                    <a:pt x="0" y="28143"/>
                  </a:lnTo>
                  <a:lnTo>
                    <a:pt x="965" y="28295"/>
                  </a:lnTo>
                  <a:lnTo>
                    <a:pt x="3809" y="27012"/>
                  </a:lnTo>
                  <a:lnTo>
                    <a:pt x="9905" y="24447"/>
                  </a:lnTo>
                  <a:lnTo>
                    <a:pt x="14909" y="22631"/>
                  </a:lnTo>
                  <a:lnTo>
                    <a:pt x="20256" y="21336"/>
                  </a:lnTo>
                  <a:lnTo>
                    <a:pt x="22148" y="20802"/>
                  </a:lnTo>
                  <a:lnTo>
                    <a:pt x="24193" y="20396"/>
                  </a:lnTo>
                  <a:lnTo>
                    <a:pt x="26098" y="19875"/>
                  </a:lnTo>
                  <a:lnTo>
                    <a:pt x="32426" y="19875"/>
                  </a:lnTo>
                  <a:lnTo>
                    <a:pt x="33554" y="18643"/>
                  </a:lnTo>
                  <a:lnTo>
                    <a:pt x="34861" y="16764"/>
                  </a:lnTo>
                  <a:lnTo>
                    <a:pt x="36025" y="16217"/>
                  </a:lnTo>
                  <a:lnTo>
                    <a:pt x="35280" y="16217"/>
                  </a:lnTo>
                  <a:lnTo>
                    <a:pt x="36137" y="14833"/>
                  </a:lnTo>
                  <a:lnTo>
                    <a:pt x="36670" y="13779"/>
                  </a:lnTo>
                  <a:lnTo>
                    <a:pt x="36789" y="13246"/>
                  </a:lnTo>
                  <a:lnTo>
                    <a:pt x="36855" y="12268"/>
                  </a:lnTo>
                  <a:lnTo>
                    <a:pt x="42811" y="11391"/>
                  </a:lnTo>
                  <a:lnTo>
                    <a:pt x="43087" y="11391"/>
                  </a:lnTo>
                  <a:lnTo>
                    <a:pt x="48353" y="10566"/>
                  </a:lnTo>
                  <a:lnTo>
                    <a:pt x="36525" y="10566"/>
                  </a:lnTo>
                  <a:lnTo>
                    <a:pt x="36144" y="9715"/>
                  </a:lnTo>
                  <a:lnTo>
                    <a:pt x="35153" y="8953"/>
                  </a:lnTo>
                  <a:lnTo>
                    <a:pt x="33629" y="8178"/>
                  </a:lnTo>
                  <a:lnTo>
                    <a:pt x="32461" y="7747"/>
                  </a:lnTo>
                  <a:lnTo>
                    <a:pt x="31127" y="7315"/>
                  </a:lnTo>
                  <a:lnTo>
                    <a:pt x="28270" y="6692"/>
                  </a:lnTo>
                  <a:close/>
                </a:path>
                <a:path w="119379" h="30480">
                  <a:moveTo>
                    <a:pt x="110945" y="16129"/>
                  </a:moveTo>
                  <a:lnTo>
                    <a:pt x="105435" y="16129"/>
                  </a:lnTo>
                  <a:lnTo>
                    <a:pt x="106705" y="16535"/>
                  </a:lnTo>
                  <a:lnTo>
                    <a:pt x="107810" y="16789"/>
                  </a:lnTo>
                  <a:lnTo>
                    <a:pt x="110489" y="17589"/>
                  </a:lnTo>
                  <a:lnTo>
                    <a:pt x="113664" y="18643"/>
                  </a:lnTo>
                  <a:lnTo>
                    <a:pt x="117322" y="19939"/>
                  </a:lnTo>
                  <a:lnTo>
                    <a:pt x="117970" y="19469"/>
                  </a:lnTo>
                  <a:lnTo>
                    <a:pt x="118529" y="18999"/>
                  </a:lnTo>
                  <a:lnTo>
                    <a:pt x="118986" y="18516"/>
                  </a:lnTo>
                  <a:lnTo>
                    <a:pt x="115900" y="17538"/>
                  </a:lnTo>
                  <a:lnTo>
                    <a:pt x="110945" y="16129"/>
                  </a:lnTo>
                  <a:close/>
                </a:path>
                <a:path w="119379" h="30480">
                  <a:moveTo>
                    <a:pt x="43087" y="11391"/>
                  </a:moveTo>
                  <a:lnTo>
                    <a:pt x="42811" y="11391"/>
                  </a:lnTo>
                  <a:lnTo>
                    <a:pt x="41757" y="12331"/>
                  </a:lnTo>
                  <a:lnTo>
                    <a:pt x="40000" y="13665"/>
                  </a:lnTo>
                  <a:lnTo>
                    <a:pt x="38074" y="14884"/>
                  </a:lnTo>
                  <a:lnTo>
                    <a:pt x="35280" y="16217"/>
                  </a:lnTo>
                  <a:lnTo>
                    <a:pt x="36025" y="16217"/>
                  </a:lnTo>
                  <a:lnTo>
                    <a:pt x="38218" y="15176"/>
                  </a:lnTo>
                  <a:lnTo>
                    <a:pt x="40574" y="13525"/>
                  </a:lnTo>
                  <a:lnTo>
                    <a:pt x="42143" y="12268"/>
                  </a:lnTo>
                  <a:lnTo>
                    <a:pt x="43087" y="11391"/>
                  </a:lnTo>
                  <a:close/>
                </a:path>
                <a:path w="119379" h="30480">
                  <a:moveTo>
                    <a:pt x="75300" y="6769"/>
                  </a:moveTo>
                  <a:lnTo>
                    <a:pt x="73926" y="6769"/>
                  </a:lnTo>
                  <a:lnTo>
                    <a:pt x="75285" y="7797"/>
                  </a:lnTo>
                  <a:lnTo>
                    <a:pt x="76679" y="8953"/>
                  </a:lnTo>
                  <a:lnTo>
                    <a:pt x="77685" y="10007"/>
                  </a:lnTo>
                  <a:lnTo>
                    <a:pt x="78951" y="11912"/>
                  </a:lnTo>
                  <a:lnTo>
                    <a:pt x="79070" y="12712"/>
                  </a:lnTo>
                  <a:lnTo>
                    <a:pt x="80429" y="13246"/>
                  </a:lnTo>
                  <a:lnTo>
                    <a:pt x="98818" y="16065"/>
                  </a:lnTo>
                  <a:lnTo>
                    <a:pt x="100164" y="16205"/>
                  </a:lnTo>
                  <a:lnTo>
                    <a:pt x="103657" y="16192"/>
                  </a:lnTo>
                  <a:lnTo>
                    <a:pt x="104089" y="16129"/>
                  </a:lnTo>
                  <a:lnTo>
                    <a:pt x="110945" y="16129"/>
                  </a:lnTo>
                  <a:lnTo>
                    <a:pt x="107734" y="15405"/>
                  </a:lnTo>
                  <a:lnTo>
                    <a:pt x="106922" y="15278"/>
                  </a:lnTo>
                  <a:lnTo>
                    <a:pt x="101917" y="15278"/>
                  </a:lnTo>
                  <a:lnTo>
                    <a:pt x="100025" y="15201"/>
                  </a:lnTo>
                  <a:lnTo>
                    <a:pt x="80606" y="11620"/>
                  </a:lnTo>
                  <a:lnTo>
                    <a:pt x="79082" y="9677"/>
                  </a:lnTo>
                  <a:lnTo>
                    <a:pt x="77863" y="8559"/>
                  </a:lnTo>
                  <a:lnTo>
                    <a:pt x="75300" y="6769"/>
                  </a:lnTo>
                  <a:close/>
                </a:path>
                <a:path w="119379" h="30480">
                  <a:moveTo>
                    <a:pt x="106273" y="15176"/>
                  </a:moveTo>
                  <a:lnTo>
                    <a:pt x="104736" y="15214"/>
                  </a:lnTo>
                  <a:lnTo>
                    <a:pt x="103581" y="15278"/>
                  </a:lnTo>
                  <a:lnTo>
                    <a:pt x="106922" y="15278"/>
                  </a:lnTo>
                  <a:lnTo>
                    <a:pt x="106273" y="15176"/>
                  </a:lnTo>
                  <a:close/>
                </a:path>
                <a:path w="119379" h="30480">
                  <a:moveTo>
                    <a:pt x="47472" y="5575"/>
                  </a:moveTo>
                  <a:lnTo>
                    <a:pt x="36525" y="10566"/>
                  </a:lnTo>
                  <a:lnTo>
                    <a:pt x="48353" y="10566"/>
                  </a:lnTo>
                  <a:lnTo>
                    <a:pt x="56129" y="9410"/>
                  </a:lnTo>
                  <a:lnTo>
                    <a:pt x="45034" y="9410"/>
                  </a:lnTo>
                  <a:lnTo>
                    <a:pt x="45748" y="8559"/>
                  </a:lnTo>
                  <a:lnTo>
                    <a:pt x="47173" y="6705"/>
                  </a:lnTo>
                  <a:lnTo>
                    <a:pt x="47472" y="5575"/>
                  </a:lnTo>
                  <a:close/>
                </a:path>
                <a:path w="119379" h="30480">
                  <a:moveTo>
                    <a:pt x="57835" y="0"/>
                  </a:moveTo>
                  <a:lnTo>
                    <a:pt x="68750" y="3035"/>
                  </a:lnTo>
                  <a:lnTo>
                    <a:pt x="71945" y="5321"/>
                  </a:lnTo>
                  <a:lnTo>
                    <a:pt x="71386" y="5842"/>
                  </a:lnTo>
                  <a:lnTo>
                    <a:pt x="45034" y="9410"/>
                  </a:lnTo>
                  <a:lnTo>
                    <a:pt x="56129" y="9410"/>
                  </a:lnTo>
                  <a:lnTo>
                    <a:pt x="73901" y="6769"/>
                  </a:lnTo>
                  <a:lnTo>
                    <a:pt x="75300" y="6769"/>
                  </a:lnTo>
                  <a:lnTo>
                    <a:pt x="74929" y="6515"/>
                  </a:lnTo>
                  <a:lnTo>
                    <a:pt x="76404" y="4851"/>
                  </a:lnTo>
                  <a:lnTo>
                    <a:pt x="72428" y="4851"/>
                  </a:lnTo>
                  <a:lnTo>
                    <a:pt x="69253" y="2870"/>
                  </a:lnTo>
                  <a:lnTo>
                    <a:pt x="57835" y="0"/>
                  </a:lnTo>
                  <a:close/>
                </a:path>
                <a:path w="119379" h="30480">
                  <a:moveTo>
                    <a:pt x="77165" y="279"/>
                  </a:moveTo>
                  <a:lnTo>
                    <a:pt x="72428" y="4851"/>
                  </a:lnTo>
                  <a:lnTo>
                    <a:pt x="76404" y="4851"/>
                  </a:lnTo>
                  <a:lnTo>
                    <a:pt x="80162" y="609"/>
                  </a:lnTo>
                  <a:lnTo>
                    <a:pt x="77165" y="279"/>
                  </a:lnTo>
                  <a:close/>
                </a:path>
                <a:path w="119379" h="30480">
                  <a:moveTo>
                    <a:pt x="68732" y="3022"/>
                  </a:moveTo>
                  <a:close/>
                </a:path>
              </a:pathLst>
            </a:custGeom>
            <a:solidFill>
              <a:srgbClr val="9A6D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3482390" y="1166964"/>
              <a:ext cx="150495" cy="33020"/>
            </a:xfrm>
            <a:custGeom>
              <a:avLst/>
              <a:gdLst/>
              <a:ahLst/>
              <a:cxnLst/>
              <a:rect l="l" t="t" r="r" b="b"/>
              <a:pathLst>
                <a:path w="150495" h="33019">
                  <a:moveTo>
                    <a:pt x="55410" y="20802"/>
                  </a:moveTo>
                  <a:lnTo>
                    <a:pt x="53505" y="21323"/>
                  </a:lnTo>
                  <a:lnTo>
                    <a:pt x="51473" y="21742"/>
                  </a:lnTo>
                  <a:lnTo>
                    <a:pt x="49568" y="22263"/>
                  </a:lnTo>
                  <a:lnTo>
                    <a:pt x="44234" y="23558"/>
                  </a:lnTo>
                  <a:lnTo>
                    <a:pt x="39230" y="25374"/>
                  </a:lnTo>
                  <a:lnTo>
                    <a:pt x="31686" y="28575"/>
                  </a:lnTo>
                  <a:lnTo>
                    <a:pt x="30276" y="29222"/>
                  </a:lnTo>
                  <a:lnTo>
                    <a:pt x="33388" y="29730"/>
                  </a:lnTo>
                  <a:lnTo>
                    <a:pt x="36677" y="30187"/>
                  </a:lnTo>
                  <a:lnTo>
                    <a:pt x="40132" y="30581"/>
                  </a:lnTo>
                  <a:lnTo>
                    <a:pt x="41783" y="29921"/>
                  </a:lnTo>
                  <a:lnTo>
                    <a:pt x="43421" y="29159"/>
                  </a:lnTo>
                  <a:lnTo>
                    <a:pt x="48196" y="26593"/>
                  </a:lnTo>
                  <a:lnTo>
                    <a:pt x="50939" y="24701"/>
                  </a:lnTo>
                  <a:lnTo>
                    <a:pt x="53301" y="22771"/>
                  </a:lnTo>
                  <a:lnTo>
                    <a:pt x="55410" y="20802"/>
                  </a:lnTo>
                  <a:close/>
                </a:path>
                <a:path w="150495" h="33019">
                  <a:moveTo>
                    <a:pt x="61188" y="12839"/>
                  </a:moveTo>
                  <a:lnTo>
                    <a:pt x="58889" y="9842"/>
                  </a:lnTo>
                  <a:lnTo>
                    <a:pt x="54889" y="8940"/>
                  </a:lnTo>
                  <a:lnTo>
                    <a:pt x="50203" y="8153"/>
                  </a:lnTo>
                  <a:lnTo>
                    <a:pt x="46659" y="8585"/>
                  </a:lnTo>
                  <a:lnTo>
                    <a:pt x="24460" y="14681"/>
                  </a:lnTo>
                  <a:lnTo>
                    <a:pt x="13677" y="17399"/>
                  </a:lnTo>
                  <a:lnTo>
                    <a:pt x="5689" y="18542"/>
                  </a:lnTo>
                  <a:lnTo>
                    <a:pt x="3683" y="18402"/>
                  </a:lnTo>
                  <a:lnTo>
                    <a:pt x="1739" y="17233"/>
                  </a:lnTo>
                  <a:lnTo>
                    <a:pt x="38" y="15621"/>
                  </a:lnTo>
                  <a:lnTo>
                    <a:pt x="0" y="16065"/>
                  </a:lnTo>
                  <a:lnTo>
                    <a:pt x="2082" y="19913"/>
                  </a:lnTo>
                  <a:lnTo>
                    <a:pt x="7975" y="23431"/>
                  </a:lnTo>
                  <a:lnTo>
                    <a:pt x="17221" y="26517"/>
                  </a:lnTo>
                  <a:lnTo>
                    <a:pt x="29311" y="29070"/>
                  </a:lnTo>
                  <a:lnTo>
                    <a:pt x="38582" y="25171"/>
                  </a:lnTo>
                  <a:lnTo>
                    <a:pt x="43726" y="23342"/>
                  </a:lnTo>
                  <a:lnTo>
                    <a:pt x="53784" y="20993"/>
                  </a:lnTo>
                  <a:lnTo>
                    <a:pt x="55816" y="20421"/>
                  </a:lnTo>
                  <a:lnTo>
                    <a:pt x="58051" y="18084"/>
                  </a:lnTo>
                  <a:lnTo>
                    <a:pt x="60159" y="14935"/>
                  </a:lnTo>
                  <a:lnTo>
                    <a:pt x="61188" y="12839"/>
                  </a:lnTo>
                  <a:close/>
                </a:path>
                <a:path w="150495" h="33019">
                  <a:moveTo>
                    <a:pt x="72123" y="12319"/>
                  </a:moveTo>
                  <a:lnTo>
                    <a:pt x="66167" y="13195"/>
                  </a:lnTo>
                  <a:lnTo>
                    <a:pt x="66078" y="14516"/>
                  </a:lnTo>
                  <a:lnTo>
                    <a:pt x="65443" y="15773"/>
                  </a:lnTo>
                  <a:lnTo>
                    <a:pt x="64681" y="17043"/>
                  </a:lnTo>
                  <a:lnTo>
                    <a:pt x="67386" y="15811"/>
                  </a:lnTo>
                  <a:lnTo>
                    <a:pt x="69532" y="14452"/>
                  </a:lnTo>
                  <a:lnTo>
                    <a:pt x="71069" y="13258"/>
                  </a:lnTo>
                  <a:lnTo>
                    <a:pt x="72123" y="12319"/>
                  </a:lnTo>
                  <a:close/>
                </a:path>
                <a:path w="150495" h="33019">
                  <a:moveTo>
                    <a:pt x="101257" y="6248"/>
                  </a:moveTo>
                  <a:lnTo>
                    <a:pt x="98044" y="3962"/>
                  </a:lnTo>
                  <a:lnTo>
                    <a:pt x="87083" y="952"/>
                  </a:lnTo>
                  <a:lnTo>
                    <a:pt x="78549" y="4102"/>
                  </a:lnTo>
                  <a:lnTo>
                    <a:pt x="70815" y="6032"/>
                  </a:lnTo>
                  <a:lnTo>
                    <a:pt x="63830" y="7086"/>
                  </a:lnTo>
                  <a:lnTo>
                    <a:pt x="57734" y="7607"/>
                  </a:lnTo>
                  <a:lnTo>
                    <a:pt x="65836" y="11493"/>
                  </a:lnTo>
                  <a:lnTo>
                    <a:pt x="74104" y="10375"/>
                  </a:lnTo>
                  <a:lnTo>
                    <a:pt x="74904" y="9499"/>
                  </a:lnTo>
                  <a:lnTo>
                    <a:pt x="76415" y="7632"/>
                  </a:lnTo>
                  <a:lnTo>
                    <a:pt x="76784" y="6515"/>
                  </a:lnTo>
                  <a:lnTo>
                    <a:pt x="76479" y="7632"/>
                  </a:lnTo>
                  <a:lnTo>
                    <a:pt x="74942" y="9652"/>
                  </a:lnTo>
                  <a:lnTo>
                    <a:pt x="74345" y="10350"/>
                  </a:lnTo>
                  <a:lnTo>
                    <a:pt x="100698" y="6769"/>
                  </a:lnTo>
                  <a:lnTo>
                    <a:pt x="100977" y="6515"/>
                  </a:lnTo>
                  <a:lnTo>
                    <a:pt x="101257" y="6248"/>
                  </a:lnTo>
                  <a:close/>
                </a:path>
                <a:path w="150495" h="33019">
                  <a:moveTo>
                    <a:pt x="106476" y="1219"/>
                  </a:moveTo>
                  <a:lnTo>
                    <a:pt x="101053" y="660"/>
                  </a:lnTo>
                  <a:lnTo>
                    <a:pt x="95262" y="254"/>
                  </a:lnTo>
                  <a:lnTo>
                    <a:pt x="89230" y="0"/>
                  </a:lnTo>
                  <a:lnTo>
                    <a:pt x="87134" y="939"/>
                  </a:lnTo>
                  <a:lnTo>
                    <a:pt x="98539" y="3771"/>
                  </a:lnTo>
                  <a:lnTo>
                    <a:pt x="101739" y="5791"/>
                  </a:lnTo>
                  <a:lnTo>
                    <a:pt x="106476" y="1219"/>
                  </a:lnTo>
                  <a:close/>
                </a:path>
                <a:path w="150495" h="33019">
                  <a:moveTo>
                    <a:pt x="146634" y="20878"/>
                  </a:moveTo>
                  <a:lnTo>
                    <a:pt x="134747" y="17068"/>
                  </a:lnTo>
                  <a:lnTo>
                    <a:pt x="129476" y="17145"/>
                  </a:lnTo>
                  <a:lnTo>
                    <a:pt x="117348" y="15900"/>
                  </a:lnTo>
                  <a:lnTo>
                    <a:pt x="113906" y="15379"/>
                  </a:lnTo>
                  <a:lnTo>
                    <a:pt x="109740" y="14173"/>
                  </a:lnTo>
                  <a:lnTo>
                    <a:pt x="108381" y="13639"/>
                  </a:lnTo>
                  <a:lnTo>
                    <a:pt x="108280" y="12877"/>
                  </a:lnTo>
                  <a:lnTo>
                    <a:pt x="106997" y="10947"/>
                  </a:lnTo>
                  <a:lnTo>
                    <a:pt x="104597" y="8737"/>
                  </a:lnTo>
                  <a:lnTo>
                    <a:pt x="103238" y="7708"/>
                  </a:lnTo>
                  <a:lnTo>
                    <a:pt x="72453" y="12280"/>
                  </a:lnTo>
                  <a:lnTo>
                    <a:pt x="69710" y="14605"/>
                  </a:lnTo>
                  <a:lnTo>
                    <a:pt x="67475" y="16154"/>
                  </a:lnTo>
                  <a:lnTo>
                    <a:pt x="64173" y="17703"/>
                  </a:lnTo>
                  <a:lnTo>
                    <a:pt x="62877" y="19570"/>
                  </a:lnTo>
                  <a:lnTo>
                    <a:pt x="61226" y="21361"/>
                  </a:lnTo>
                  <a:lnTo>
                    <a:pt x="56781" y="25209"/>
                  </a:lnTo>
                  <a:lnTo>
                    <a:pt x="53987" y="27190"/>
                  </a:lnTo>
                  <a:lnTo>
                    <a:pt x="47853" y="30518"/>
                  </a:lnTo>
                  <a:lnTo>
                    <a:pt x="46228" y="31216"/>
                  </a:lnTo>
                  <a:lnTo>
                    <a:pt x="60096" y="32131"/>
                  </a:lnTo>
                  <a:lnTo>
                    <a:pt x="74942" y="32461"/>
                  </a:lnTo>
                  <a:lnTo>
                    <a:pt x="99072" y="31584"/>
                  </a:lnTo>
                  <a:lnTo>
                    <a:pt x="119938" y="29184"/>
                  </a:lnTo>
                  <a:lnTo>
                    <a:pt x="136220" y="25514"/>
                  </a:lnTo>
                  <a:lnTo>
                    <a:pt x="146634" y="20878"/>
                  </a:lnTo>
                  <a:close/>
                </a:path>
                <a:path w="150495" h="33019">
                  <a:moveTo>
                    <a:pt x="149898" y="16065"/>
                  </a:moveTo>
                  <a:lnTo>
                    <a:pt x="146964" y="11518"/>
                  </a:lnTo>
                  <a:lnTo>
                    <a:pt x="138645" y="7442"/>
                  </a:lnTo>
                  <a:lnTo>
                    <a:pt x="125933" y="4076"/>
                  </a:lnTo>
                  <a:lnTo>
                    <a:pt x="109474" y="1536"/>
                  </a:lnTo>
                  <a:lnTo>
                    <a:pt x="104241" y="7442"/>
                  </a:lnTo>
                  <a:lnTo>
                    <a:pt x="105740" y="8470"/>
                  </a:lnTo>
                  <a:lnTo>
                    <a:pt x="107175" y="9499"/>
                  </a:lnTo>
                  <a:lnTo>
                    <a:pt x="108432" y="10642"/>
                  </a:lnTo>
                  <a:lnTo>
                    <a:pt x="109918" y="12547"/>
                  </a:lnTo>
                  <a:lnTo>
                    <a:pt x="110070" y="13220"/>
                  </a:lnTo>
                  <a:lnTo>
                    <a:pt x="111252" y="13627"/>
                  </a:lnTo>
                  <a:lnTo>
                    <a:pt x="131229" y="16205"/>
                  </a:lnTo>
                  <a:lnTo>
                    <a:pt x="133350" y="16192"/>
                  </a:lnTo>
                  <a:lnTo>
                    <a:pt x="134048" y="16154"/>
                  </a:lnTo>
                  <a:lnTo>
                    <a:pt x="135585" y="16116"/>
                  </a:lnTo>
                  <a:lnTo>
                    <a:pt x="148297" y="19456"/>
                  </a:lnTo>
                  <a:lnTo>
                    <a:pt x="149352" y="18364"/>
                  </a:lnTo>
                  <a:lnTo>
                    <a:pt x="149898" y="17233"/>
                  </a:lnTo>
                  <a:lnTo>
                    <a:pt x="149898" y="16116"/>
                  </a:lnTo>
                  <a:close/>
                </a:path>
              </a:pathLst>
            </a:custGeom>
            <a:solidFill>
              <a:srgbClr val="B184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3485893" y="1176160"/>
              <a:ext cx="3810" cy="4445"/>
            </a:xfrm>
            <a:custGeom>
              <a:avLst/>
              <a:gdLst/>
              <a:ahLst/>
              <a:cxnLst/>
              <a:rect l="l" t="t" r="r" b="b"/>
              <a:pathLst>
                <a:path w="3810" h="4444">
                  <a:moveTo>
                    <a:pt x="3416" y="0"/>
                  </a:moveTo>
                  <a:lnTo>
                    <a:pt x="2095" y="622"/>
                  </a:lnTo>
                  <a:lnTo>
                    <a:pt x="952" y="1257"/>
                  </a:lnTo>
                  <a:lnTo>
                    <a:pt x="0" y="1917"/>
                  </a:lnTo>
                  <a:lnTo>
                    <a:pt x="342" y="3136"/>
                  </a:lnTo>
                  <a:lnTo>
                    <a:pt x="914" y="3937"/>
                  </a:lnTo>
                  <a:lnTo>
                    <a:pt x="2514" y="3937"/>
                  </a:lnTo>
                  <a:lnTo>
                    <a:pt x="3289" y="2209"/>
                  </a:lnTo>
                  <a:lnTo>
                    <a:pt x="3416" y="0"/>
                  </a:lnTo>
                  <a:close/>
                </a:path>
              </a:pathLst>
            </a:custGeom>
            <a:solidFill>
              <a:srgbClr val="4A45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3489766" y="1069817"/>
              <a:ext cx="41275" cy="69850"/>
            </a:xfrm>
            <a:custGeom>
              <a:avLst/>
              <a:gdLst/>
              <a:ahLst/>
              <a:cxnLst/>
              <a:rect l="l" t="t" r="r" b="b"/>
              <a:pathLst>
                <a:path w="41275" h="69850">
                  <a:moveTo>
                    <a:pt x="12655" y="0"/>
                  </a:moveTo>
                  <a:lnTo>
                    <a:pt x="5734" y="8445"/>
                  </a:lnTo>
                  <a:lnTo>
                    <a:pt x="1608" y="16786"/>
                  </a:lnTo>
                  <a:lnTo>
                    <a:pt x="0" y="27824"/>
                  </a:lnTo>
                  <a:lnTo>
                    <a:pt x="1515" y="39583"/>
                  </a:lnTo>
                  <a:lnTo>
                    <a:pt x="31248" y="69062"/>
                  </a:lnTo>
                  <a:lnTo>
                    <a:pt x="35985" y="69811"/>
                  </a:lnTo>
                  <a:lnTo>
                    <a:pt x="39490" y="69723"/>
                  </a:lnTo>
                  <a:lnTo>
                    <a:pt x="40684" y="64782"/>
                  </a:lnTo>
                  <a:lnTo>
                    <a:pt x="40316" y="58125"/>
                  </a:lnTo>
                  <a:lnTo>
                    <a:pt x="35102" y="55089"/>
                  </a:lnTo>
                  <a:lnTo>
                    <a:pt x="26307" y="50248"/>
                  </a:lnTo>
                  <a:lnTo>
                    <a:pt x="15195" y="38176"/>
                  </a:lnTo>
                  <a:lnTo>
                    <a:pt x="8592" y="22426"/>
                  </a:lnTo>
                  <a:lnTo>
                    <a:pt x="9482" y="10560"/>
                  </a:lnTo>
                  <a:lnTo>
                    <a:pt x="13336" y="3075"/>
                  </a:lnTo>
                  <a:lnTo>
                    <a:pt x="15627" y="469"/>
                  </a:lnTo>
                  <a:lnTo>
                    <a:pt x="12655" y="0"/>
                  </a:lnTo>
                  <a:close/>
                </a:path>
              </a:pathLst>
            </a:custGeom>
            <a:solidFill>
              <a:srgbClr val="9A86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3500384" y="1070630"/>
              <a:ext cx="3810" cy="2540"/>
            </a:xfrm>
            <a:custGeom>
              <a:avLst/>
              <a:gdLst/>
              <a:ahLst/>
              <a:cxnLst/>
              <a:rect l="l" t="t" r="r" b="b"/>
              <a:pathLst>
                <a:path w="3810" h="2540">
                  <a:moveTo>
                    <a:pt x="3596" y="0"/>
                  </a:moveTo>
                  <a:lnTo>
                    <a:pt x="2261" y="571"/>
                  </a:lnTo>
                  <a:lnTo>
                    <a:pt x="0" y="2050"/>
                  </a:lnTo>
                  <a:lnTo>
                    <a:pt x="2335" y="546"/>
                  </a:lnTo>
                  <a:lnTo>
                    <a:pt x="3596" y="12"/>
                  </a:lnTo>
                  <a:close/>
                </a:path>
              </a:pathLst>
            </a:custGeom>
            <a:solidFill>
              <a:srgbClr val="7F8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3489765" y="1070637"/>
              <a:ext cx="23495" cy="62230"/>
            </a:xfrm>
            <a:custGeom>
              <a:avLst/>
              <a:gdLst/>
              <a:ahLst/>
              <a:cxnLst/>
              <a:rect l="l" t="t" r="r" b="b"/>
              <a:pathLst>
                <a:path w="23495" h="62230">
                  <a:moveTo>
                    <a:pt x="14211" y="0"/>
                  </a:moveTo>
                  <a:lnTo>
                    <a:pt x="0" y="23685"/>
                  </a:lnTo>
                  <a:lnTo>
                    <a:pt x="0" y="35217"/>
                  </a:lnTo>
                  <a:lnTo>
                    <a:pt x="2006" y="43268"/>
                  </a:lnTo>
                  <a:lnTo>
                    <a:pt x="9398" y="52603"/>
                  </a:lnTo>
                  <a:lnTo>
                    <a:pt x="14884" y="57594"/>
                  </a:lnTo>
                  <a:lnTo>
                    <a:pt x="20142" y="61633"/>
                  </a:lnTo>
                  <a:lnTo>
                    <a:pt x="23380" y="57315"/>
                  </a:lnTo>
                  <a:lnTo>
                    <a:pt x="18542" y="53492"/>
                  </a:lnTo>
                  <a:lnTo>
                    <a:pt x="13716" y="49022"/>
                  </a:lnTo>
                  <a:lnTo>
                    <a:pt x="11290" y="45948"/>
                  </a:lnTo>
                  <a:lnTo>
                    <a:pt x="6041" y="35445"/>
                  </a:lnTo>
                  <a:lnTo>
                    <a:pt x="4522" y="23690"/>
                  </a:lnTo>
                  <a:lnTo>
                    <a:pt x="6130" y="12656"/>
                  </a:lnTo>
                  <a:lnTo>
                    <a:pt x="10261" y="4318"/>
                  </a:lnTo>
                  <a:lnTo>
                    <a:pt x="11772" y="2451"/>
                  </a:lnTo>
                  <a:lnTo>
                    <a:pt x="14211" y="0"/>
                  </a:lnTo>
                  <a:close/>
                </a:path>
              </a:pathLst>
            </a:custGeom>
            <a:solidFill>
              <a:srgbClr val="876C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3476442" y="1116281"/>
              <a:ext cx="102235" cy="69215"/>
            </a:xfrm>
            <a:custGeom>
              <a:avLst/>
              <a:gdLst/>
              <a:ahLst/>
              <a:cxnLst/>
              <a:rect l="l" t="t" r="r" b="b"/>
              <a:pathLst>
                <a:path w="102235" h="69215">
                  <a:moveTo>
                    <a:pt x="80624" y="0"/>
                  </a:moveTo>
                  <a:lnTo>
                    <a:pt x="39217" y="8492"/>
                  </a:lnTo>
                  <a:lnTo>
                    <a:pt x="22047" y="31818"/>
                  </a:lnTo>
                  <a:lnTo>
                    <a:pt x="16828" y="36428"/>
                  </a:lnTo>
                  <a:lnTo>
                    <a:pt x="9113" y="42421"/>
                  </a:lnTo>
                  <a:lnTo>
                    <a:pt x="2353" y="49240"/>
                  </a:lnTo>
                  <a:lnTo>
                    <a:pt x="0" y="56329"/>
                  </a:lnTo>
                  <a:lnTo>
                    <a:pt x="482" y="59745"/>
                  </a:lnTo>
                  <a:lnTo>
                    <a:pt x="5829" y="68800"/>
                  </a:lnTo>
                  <a:lnTo>
                    <a:pt x="11645" y="69219"/>
                  </a:lnTo>
                  <a:lnTo>
                    <a:pt x="18851" y="68254"/>
                  </a:lnTo>
                  <a:lnTo>
                    <a:pt x="29779" y="65533"/>
                  </a:lnTo>
                  <a:lnTo>
                    <a:pt x="35910" y="63822"/>
                  </a:lnTo>
                  <a:lnTo>
                    <a:pt x="9982" y="63822"/>
                  </a:lnTo>
                  <a:lnTo>
                    <a:pt x="9131" y="61752"/>
                  </a:lnTo>
                  <a:lnTo>
                    <a:pt x="9131" y="56710"/>
                  </a:lnTo>
                  <a:lnTo>
                    <a:pt x="9982" y="54678"/>
                  </a:lnTo>
                  <a:lnTo>
                    <a:pt x="84347" y="54678"/>
                  </a:lnTo>
                  <a:lnTo>
                    <a:pt x="98056" y="49268"/>
                  </a:lnTo>
                  <a:lnTo>
                    <a:pt x="101402" y="42421"/>
                  </a:lnTo>
                  <a:lnTo>
                    <a:pt x="101479" y="41787"/>
                  </a:lnTo>
                  <a:lnTo>
                    <a:pt x="58991" y="41787"/>
                  </a:lnTo>
                  <a:lnTo>
                    <a:pt x="53593" y="39400"/>
                  </a:lnTo>
                  <a:lnTo>
                    <a:pt x="50812" y="30319"/>
                  </a:lnTo>
                  <a:lnTo>
                    <a:pt x="53949" y="25328"/>
                  </a:lnTo>
                  <a:lnTo>
                    <a:pt x="64515" y="22102"/>
                  </a:lnTo>
                  <a:lnTo>
                    <a:pt x="100507" y="22102"/>
                  </a:lnTo>
                  <a:lnTo>
                    <a:pt x="99133" y="15147"/>
                  </a:lnTo>
                  <a:lnTo>
                    <a:pt x="92671" y="4373"/>
                  </a:lnTo>
                  <a:lnTo>
                    <a:pt x="80624" y="0"/>
                  </a:lnTo>
                  <a:close/>
                </a:path>
                <a:path w="102235" h="69215">
                  <a:moveTo>
                    <a:pt x="84347" y="54678"/>
                  </a:moveTo>
                  <a:lnTo>
                    <a:pt x="12052" y="54678"/>
                  </a:lnTo>
                  <a:lnTo>
                    <a:pt x="12890" y="56710"/>
                  </a:lnTo>
                  <a:lnTo>
                    <a:pt x="12890" y="61752"/>
                  </a:lnTo>
                  <a:lnTo>
                    <a:pt x="12052" y="63822"/>
                  </a:lnTo>
                  <a:lnTo>
                    <a:pt x="35910" y="63822"/>
                  </a:lnTo>
                  <a:lnTo>
                    <a:pt x="51028" y="59656"/>
                  </a:lnTo>
                  <a:lnTo>
                    <a:pt x="59498" y="58562"/>
                  </a:lnTo>
                  <a:lnTo>
                    <a:pt x="70037" y="57739"/>
                  </a:lnTo>
                  <a:lnTo>
                    <a:pt x="82829" y="55277"/>
                  </a:lnTo>
                  <a:lnTo>
                    <a:pt x="84347" y="54678"/>
                  </a:lnTo>
                  <a:close/>
                </a:path>
                <a:path w="102235" h="69215">
                  <a:moveTo>
                    <a:pt x="100507" y="22102"/>
                  </a:moveTo>
                  <a:lnTo>
                    <a:pt x="64515" y="22102"/>
                  </a:lnTo>
                  <a:lnTo>
                    <a:pt x="69888" y="24490"/>
                  </a:lnTo>
                  <a:lnTo>
                    <a:pt x="72682" y="33583"/>
                  </a:lnTo>
                  <a:lnTo>
                    <a:pt x="69532" y="38562"/>
                  </a:lnTo>
                  <a:lnTo>
                    <a:pt x="58991" y="41787"/>
                  </a:lnTo>
                  <a:lnTo>
                    <a:pt x="101479" y="41787"/>
                  </a:lnTo>
                  <a:lnTo>
                    <a:pt x="101941" y="29359"/>
                  </a:lnTo>
                  <a:lnTo>
                    <a:pt x="100507" y="22102"/>
                  </a:lnTo>
                  <a:close/>
                </a:path>
              </a:pathLst>
            </a:custGeom>
            <a:solidFill>
              <a:srgbClr val="DE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3483724" y="1116093"/>
              <a:ext cx="77470" cy="48895"/>
            </a:xfrm>
            <a:custGeom>
              <a:avLst/>
              <a:gdLst/>
              <a:ahLst/>
              <a:cxnLst/>
              <a:rect l="l" t="t" r="r" b="b"/>
              <a:pathLst>
                <a:path w="77470" h="48894">
                  <a:moveTo>
                    <a:pt x="53787" y="0"/>
                  </a:moveTo>
                  <a:lnTo>
                    <a:pt x="20105" y="25578"/>
                  </a:lnTo>
                  <a:lnTo>
                    <a:pt x="14770" y="32007"/>
                  </a:lnTo>
                  <a:lnTo>
                    <a:pt x="9004" y="38090"/>
                  </a:lnTo>
                  <a:lnTo>
                    <a:pt x="279" y="44948"/>
                  </a:lnTo>
                  <a:lnTo>
                    <a:pt x="0" y="48644"/>
                  </a:lnTo>
                  <a:lnTo>
                    <a:pt x="38068" y="28300"/>
                  </a:lnTo>
                  <a:lnTo>
                    <a:pt x="40912" y="22745"/>
                  </a:lnTo>
                  <a:lnTo>
                    <a:pt x="43764" y="18837"/>
                  </a:lnTo>
                  <a:lnTo>
                    <a:pt x="48082" y="15141"/>
                  </a:lnTo>
                  <a:lnTo>
                    <a:pt x="59220" y="14570"/>
                  </a:lnTo>
                  <a:lnTo>
                    <a:pt x="73621" y="5337"/>
                  </a:lnTo>
                  <a:lnTo>
                    <a:pt x="77381" y="5146"/>
                  </a:lnTo>
                  <a:lnTo>
                    <a:pt x="69354" y="1920"/>
                  </a:lnTo>
                  <a:lnTo>
                    <a:pt x="62202" y="241"/>
                  </a:lnTo>
                  <a:lnTo>
                    <a:pt x="53787" y="0"/>
                  </a:lnTo>
                  <a:close/>
                </a:path>
              </a:pathLst>
            </a:custGeom>
            <a:solidFill>
              <a:srgbClr val="ECE9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3551549" y="1085465"/>
              <a:ext cx="76200" cy="60325"/>
            </a:xfrm>
            <a:custGeom>
              <a:avLst/>
              <a:gdLst/>
              <a:ahLst/>
              <a:cxnLst/>
              <a:rect l="l" t="t" r="r" b="b"/>
              <a:pathLst>
                <a:path w="76200" h="60325">
                  <a:moveTo>
                    <a:pt x="5333" y="39624"/>
                  </a:moveTo>
                  <a:lnTo>
                    <a:pt x="2197" y="48094"/>
                  </a:lnTo>
                  <a:lnTo>
                    <a:pt x="0" y="53936"/>
                  </a:lnTo>
                  <a:lnTo>
                    <a:pt x="3505" y="56413"/>
                  </a:lnTo>
                  <a:lnTo>
                    <a:pt x="8839" y="58915"/>
                  </a:lnTo>
                  <a:lnTo>
                    <a:pt x="15722" y="59979"/>
                  </a:lnTo>
                  <a:lnTo>
                    <a:pt x="26296" y="59686"/>
                  </a:lnTo>
                  <a:lnTo>
                    <a:pt x="37598" y="58379"/>
                  </a:lnTo>
                  <a:lnTo>
                    <a:pt x="46659" y="56400"/>
                  </a:lnTo>
                  <a:lnTo>
                    <a:pt x="59164" y="49318"/>
                  </a:lnTo>
                  <a:lnTo>
                    <a:pt x="64587" y="43146"/>
                  </a:lnTo>
                  <a:lnTo>
                    <a:pt x="27449" y="43146"/>
                  </a:lnTo>
                  <a:lnTo>
                    <a:pt x="20710" y="43048"/>
                  </a:lnTo>
                  <a:lnTo>
                    <a:pt x="15392" y="42265"/>
                  </a:lnTo>
                  <a:lnTo>
                    <a:pt x="8496" y="40944"/>
                  </a:lnTo>
                  <a:lnTo>
                    <a:pt x="5333" y="39624"/>
                  </a:lnTo>
                  <a:close/>
                </a:path>
                <a:path w="76200" h="60325">
                  <a:moveTo>
                    <a:pt x="71564" y="0"/>
                  </a:moveTo>
                  <a:lnTo>
                    <a:pt x="74919" y="15018"/>
                  </a:lnTo>
                  <a:lnTo>
                    <a:pt x="73399" y="24037"/>
                  </a:lnTo>
                  <a:lnTo>
                    <a:pt x="64631" y="30671"/>
                  </a:lnTo>
                  <a:lnTo>
                    <a:pt x="46240" y="38531"/>
                  </a:lnTo>
                  <a:lnTo>
                    <a:pt x="35871" y="41870"/>
                  </a:lnTo>
                  <a:lnTo>
                    <a:pt x="27449" y="43146"/>
                  </a:lnTo>
                  <a:lnTo>
                    <a:pt x="64587" y="43146"/>
                  </a:lnTo>
                  <a:lnTo>
                    <a:pt x="68737" y="38423"/>
                  </a:lnTo>
                  <a:lnTo>
                    <a:pt x="74640" y="26129"/>
                  </a:lnTo>
                  <a:lnTo>
                    <a:pt x="76136" y="14846"/>
                  </a:lnTo>
                  <a:lnTo>
                    <a:pt x="74917" y="1536"/>
                  </a:lnTo>
                  <a:lnTo>
                    <a:pt x="71564" y="0"/>
                  </a:lnTo>
                  <a:close/>
                </a:path>
              </a:pathLst>
            </a:custGeom>
            <a:solidFill>
              <a:srgbClr val="B6AB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3624309" y="1086756"/>
              <a:ext cx="2540" cy="6985"/>
            </a:xfrm>
            <a:custGeom>
              <a:avLst/>
              <a:gdLst/>
              <a:ahLst/>
              <a:cxnLst/>
              <a:rect l="l" t="t" r="r" b="b"/>
              <a:pathLst>
                <a:path w="2539" h="6984">
                  <a:moveTo>
                    <a:pt x="1079" y="1891"/>
                  </a:moveTo>
                  <a:lnTo>
                    <a:pt x="1663" y="3187"/>
                  </a:lnTo>
                  <a:lnTo>
                    <a:pt x="2425" y="6896"/>
                  </a:lnTo>
                  <a:lnTo>
                    <a:pt x="1663" y="3162"/>
                  </a:lnTo>
                  <a:lnTo>
                    <a:pt x="1079" y="1891"/>
                  </a:lnTo>
                  <a:close/>
                </a:path>
                <a:path w="2539" h="6984">
                  <a:moveTo>
                    <a:pt x="0" y="0"/>
                  </a:moveTo>
                  <a:lnTo>
                    <a:pt x="729" y="1130"/>
                  </a:lnTo>
                  <a:lnTo>
                    <a:pt x="1079" y="1891"/>
                  </a:lnTo>
                  <a:lnTo>
                    <a:pt x="728" y="11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49E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3558316" y="1143346"/>
              <a:ext cx="2540" cy="1270"/>
            </a:xfrm>
            <a:custGeom>
              <a:avLst/>
              <a:gdLst/>
              <a:ahLst/>
              <a:cxnLst/>
              <a:rect l="l" t="t" r="r" b="b"/>
              <a:pathLst>
                <a:path w="2539" h="1269">
                  <a:moveTo>
                    <a:pt x="0" y="0"/>
                  </a:moveTo>
                  <a:lnTo>
                    <a:pt x="1346" y="685"/>
                  </a:lnTo>
                  <a:lnTo>
                    <a:pt x="2070" y="1028"/>
                  </a:lnTo>
                  <a:lnTo>
                    <a:pt x="647" y="3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295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3552442" y="1086765"/>
              <a:ext cx="75565" cy="59055"/>
            </a:xfrm>
            <a:custGeom>
              <a:avLst/>
              <a:gdLst/>
              <a:ahLst/>
              <a:cxnLst/>
              <a:rect l="l" t="t" r="r" b="b"/>
              <a:pathLst>
                <a:path w="75564" h="59055">
                  <a:moveTo>
                    <a:pt x="876" y="48374"/>
                  </a:moveTo>
                  <a:lnTo>
                    <a:pt x="13068" y="58724"/>
                  </a:lnTo>
                  <a:lnTo>
                    <a:pt x="17259" y="58724"/>
                  </a:lnTo>
                  <a:lnTo>
                    <a:pt x="50907" y="52247"/>
                  </a:lnTo>
                  <a:lnTo>
                    <a:pt x="10769" y="52247"/>
                  </a:lnTo>
                  <a:lnTo>
                    <a:pt x="7315" y="51917"/>
                  </a:lnTo>
                  <a:lnTo>
                    <a:pt x="3733" y="50266"/>
                  </a:lnTo>
                  <a:lnTo>
                    <a:pt x="2133" y="49390"/>
                  </a:lnTo>
                  <a:lnTo>
                    <a:pt x="876" y="48374"/>
                  </a:lnTo>
                  <a:close/>
                </a:path>
                <a:path w="75564" h="59055">
                  <a:moveTo>
                    <a:pt x="71869" y="0"/>
                  </a:moveTo>
                  <a:lnTo>
                    <a:pt x="72288" y="1917"/>
                  </a:lnTo>
                  <a:lnTo>
                    <a:pt x="72669" y="4178"/>
                  </a:lnTo>
                  <a:lnTo>
                    <a:pt x="72923" y="7086"/>
                  </a:lnTo>
                  <a:lnTo>
                    <a:pt x="71414" y="18367"/>
                  </a:lnTo>
                  <a:lnTo>
                    <a:pt x="43446" y="48628"/>
                  </a:lnTo>
                  <a:lnTo>
                    <a:pt x="14985" y="52247"/>
                  </a:lnTo>
                  <a:lnTo>
                    <a:pt x="50907" y="52247"/>
                  </a:lnTo>
                  <a:lnTo>
                    <a:pt x="57741" y="48455"/>
                  </a:lnTo>
                  <a:lnTo>
                    <a:pt x="67090" y="38241"/>
                  </a:lnTo>
                  <a:lnTo>
                    <a:pt x="73168" y="26553"/>
                  </a:lnTo>
                  <a:lnTo>
                    <a:pt x="75336" y="15481"/>
                  </a:lnTo>
                  <a:lnTo>
                    <a:pt x="75336" y="14820"/>
                  </a:lnTo>
                  <a:lnTo>
                    <a:pt x="72593" y="1130"/>
                  </a:lnTo>
                  <a:lnTo>
                    <a:pt x="71869" y="0"/>
                  </a:lnTo>
                  <a:close/>
                </a:path>
              </a:pathLst>
            </a:custGeom>
            <a:solidFill>
              <a:srgbClr val="9081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3669271" y="1550777"/>
              <a:ext cx="45085" cy="22860"/>
            </a:xfrm>
            <a:custGeom>
              <a:avLst/>
              <a:gdLst/>
              <a:ahLst/>
              <a:cxnLst/>
              <a:rect l="l" t="t" r="r" b="b"/>
              <a:pathLst>
                <a:path w="45085" h="22859">
                  <a:moveTo>
                    <a:pt x="39141" y="0"/>
                  </a:moveTo>
                  <a:lnTo>
                    <a:pt x="25742" y="0"/>
                  </a:lnTo>
                  <a:lnTo>
                    <a:pt x="9829" y="11544"/>
                  </a:lnTo>
                  <a:lnTo>
                    <a:pt x="152" y="11988"/>
                  </a:lnTo>
                  <a:lnTo>
                    <a:pt x="11" y="11988"/>
                  </a:lnTo>
                  <a:lnTo>
                    <a:pt x="6083" y="18694"/>
                  </a:lnTo>
                  <a:lnTo>
                    <a:pt x="12496" y="22771"/>
                  </a:lnTo>
                  <a:lnTo>
                    <a:pt x="23444" y="22771"/>
                  </a:lnTo>
                  <a:lnTo>
                    <a:pt x="27520" y="21551"/>
                  </a:lnTo>
                  <a:lnTo>
                    <a:pt x="37020" y="15671"/>
                  </a:lnTo>
                  <a:lnTo>
                    <a:pt x="39436" y="11988"/>
                  </a:lnTo>
                  <a:lnTo>
                    <a:pt x="0" y="11976"/>
                  </a:lnTo>
                  <a:lnTo>
                    <a:pt x="39445" y="11976"/>
                  </a:lnTo>
                  <a:lnTo>
                    <a:pt x="41211" y="9283"/>
                  </a:lnTo>
                  <a:lnTo>
                    <a:pt x="44767" y="1396"/>
                  </a:lnTo>
                  <a:lnTo>
                    <a:pt x="42151" y="584"/>
                  </a:lnTo>
                  <a:lnTo>
                    <a:pt x="39141" y="0"/>
                  </a:lnTo>
                  <a:close/>
                </a:path>
              </a:pathLst>
            </a:custGeom>
            <a:solidFill>
              <a:srgbClr val="2CA5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3659578" y="1552173"/>
              <a:ext cx="58419" cy="33655"/>
            </a:xfrm>
            <a:custGeom>
              <a:avLst/>
              <a:gdLst/>
              <a:ahLst/>
              <a:cxnLst/>
              <a:rect l="l" t="t" r="r" b="b"/>
              <a:pathLst>
                <a:path w="58419" h="33655">
                  <a:moveTo>
                    <a:pt x="57758" y="22834"/>
                  </a:moveTo>
                  <a:lnTo>
                    <a:pt x="28676" y="22834"/>
                  </a:lnTo>
                  <a:lnTo>
                    <a:pt x="43053" y="32384"/>
                  </a:lnTo>
                  <a:lnTo>
                    <a:pt x="51206" y="33540"/>
                  </a:lnTo>
                  <a:lnTo>
                    <a:pt x="49733" y="31483"/>
                  </a:lnTo>
                  <a:lnTo>
                    <a:pt x="50292" y="28206"/>
                  </a:lnTo>
                  <a:lnTo>
                    <a:pt x="57758" y="22834"/>
                  </a:lnTo>
                  <a:close/>
                </a:path>
                <a:path w="58419" h="33655">
                  <a:moveTo>
                    <a:pt x="0" y="8674"/>
                  </a:moveTo>
                  <a:lnTo>
                    <a:pt x="0" y="28346"/>
                  </a:lnTo>
                  <a:lnTo>
                    <a:pt x="8293" y="22834"/>
                  </a:lnTo>
                  <a:lnTo>
                    <a:pt x="57758" y="22834"/>
                  </a:lnTo>
                  <a:lnTo>
                    <a:pt x="57988" y="22669"/>
                  </a:lnTo>
                  <a:lnTo>
                    <a:pt x="57988" y="21374"/>
                  </a:lnTo>
                  <a:lnTo>
                    <a:pt x="22186" y="21374"/>
                  </a:lnTo>
                  <a:lnTo>
                    <a:pt x="15786" y="17297"/>
                  </a:lnTo>
                  <a:lnTo>
                    <a:pt x="9690" y="10579"/>
                  </a:lnTo>
                  <a:lnTo>
                    <a:pt x="5753" y="10337"/>
                  </a:lnTo>
                  <a:lnTo>
                    <a:pt x="0" y="8674"/>
                  </a:lnTo>
                  <a:close/>
                </a:path>
                <a:path w="58419" h="33655">
                  <a:moveTo>
                    <a:pt x="54457" y="0"/>
                  </a:moveTo>
                  <a:lnTo>
                    <a:pt x="50914" y="7886"/>
                  </a:lnTo>
                  <a:lnTo>
                    <a:pt x="46710" y="14274"/>
                  </a:lnTo>
                  <a:lnTo>
                    <a:pt x="37211" y="20154"/>
                  </a:lnTo>
                  <a:lnTo>
                    <a:pt x="33134" y="21374"/>
                  </a:lnTo>
                  <a:lnTo>
                    <a:pt x="57988" y="21374"/>
                  </a:lnTo>
                  <a:lnTo>
                    <a:pt x="57988" y="1295"/>
                  </a:lnTo>
                  <a:lnTo>
                    <a:pt x="56921" y="838"/>
                  </a:lnTo>
                  <a:lnTo>
                    <a:pt x="55727" y="393"/>
                  </a:lnTo>
                  <a:lnTo>
                    <a:pt x="54457" y="0"/>
                  </a:lnTo>
                  <a:close/>
                </a:path>
              </a:pathLst>
            </a:custGeom>
            <a:solidFill>
              <a:srgbClr val="3DB2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7" name="object 57"/>
            <p:cNvPicPr/>
            <p:nvPr/>
          </p:nvPicPr>
          <p:blipFill>
            <a:blip r:embed="rId10"/>
            <a:stretch>
              <a:fillRect/>
            </a:stretch>
          </p:blipFill>
          <p:spPr>
            <a:xfrm>
              <a:off x="3993033" y="1399132"/>
              <a:ext cx="147181" cy="294107"/>
            </a:xfrm>
            <a:prstGeom prst="rect">
              <a:avLst/>
            </a:prstGeom>
          </p:spPr>
        </p:pic>
        <p:sp>
          <p:nvSpPr>
            <p:cNvPr id="58" name="object 58"/>
            <p:cNvSpPr/>
            <p:nvPr/>
          </p:nvSpPr>
          <p:spPr>
            <a:xfrm>
              <a:off x="3659581" y="1382267"/>
              <a:ext cx="480695" cy="335280"/>
            </a:xfrm>
            <a:custGeom>
              <a:avLst/>
              <a:gdLst/>
              <a:ahLst/>
              <a:cxnLst/>
              <a:rect l="l" t="t" r="r" b="b"/>
              <a:pathLst>
                <a:path w="480695" h="335280">
                  <a:moveTo>
                    <a:pt x="139865" y="0"/>
                  </a:moveTo>
                  <a:lnTo>
                    <a:pt x="126796" y="2882"/>
                  </a:lnTo>
                  <a:lnTo>
                    <a:pt x="126796" y="61277"/>
                  </a:lnTo>
                  <a:lnTo>
                    <a:pt x="139865" y="56248"/>
                  </a:lnTo>
                  <a:lnTo>
                    <a:pt x="139865" y="0"/>
                  </a:lnTo>
                  <a:close/>
                </a:path>
                <a:path w="480695" h="335280">
                  <a:moveTo>
                    <a:pt x="480644" y="288366"/>
                  </a:moveTo>
                  <a:lnTo>
                    <a:pt x="0" y="288366"/>
                  </a:lnTo>
                  <a:lnTo>
                    <a:pt x="0" y="335127"/>
                  </a:lnTo>
                  <a:lnTo>
                    <a:pt x="480644" y="335127"/>
                  </a:lnTo>
                  <a:lnTo>
                    <a:pt x="480644" y="288366"/>
                  </a:lnTo>
                  <a:close/>
                </a:path>
              </a:pathLst>
            </a:custGeom>
            <a:solidFill>
              <a:srgbClr val="54290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3772814" y="1385150"/>
              <a:ext cx="13970" cy="57150"/>
            </a:xfrm>
            <a:custGeom>
              <a:avLst/>
              <a:gdLst/>
              <a:ahLst/>
              <a:cxnLst/>
              <a:rect l="l" t="t" r="r" b="b"/>
              <a:pathLst>
                <a:path w="13970" h="57150">
                  <a:moveTo>
                    <a:pt x="13563" y="0"/>
                  </a:moveTo>
                  <a:lnTo>
                    <a:pt x="0" y="0"/>
                  </a:lnTo>
                  <a:lnTo>
                    <a:pt x="0" y="57124"/>
                  </a:lnTo>
                  <a:lnTo>
                    <a:pt x="13563" y="57124"/>
                  </a:lnTo>
                  <a:lnTo>
                    <a:pt x="13563" y="0"/>
                  </a:lnTo>
                  <a:close/>
                </a:path>
              </a:pathLst>
            </a:custGeom>
            <a:solidFill>
              <a:srgbClr val="8646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3717565" y="1401455"/>
              <a:ext cx="254000" cy="306705"/>
            </a:xfrm>
            <a:custGeom>
              <a:avLst/>
              <a:gdLst/>
              <a:ahLst/>
              <a:cxnLst/>
              <a:rect l="l" t="t" r="r" b="b"/>
              <a:pathLst>
                <a:path w="254000" h="306705">
                  <a:moveTo>
                    <a:pt x="126860" y="0"/>
                  </a:moveTo>
                  <a:lnTo>
                    <a:pt x="0" y="61734"/>
                  </a:lnTo>
                  <a:lnTo>
                    <a:pt x="0" y="295389"/>
                  </a:lnTo>
                  <a:lnTo>
                    <a:pt x="253695" y="306514"/>
                  </a:lnTo>
                  <a:lnTo>
                    <a:pt x="253695" y="69443"/>
                  </a:lnTo>
                  <a:lnTo>
                    <a:pt x="126860" y="0"/>
                  </a:lnTo>
                  <a:close/>
                </a:path>
              </a:pathLst>
            </a:custGeom>
            <a:solidFill>
              <a:srgbClr val="ECEC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1" name="object 61"/>
            <p:cNvPicPr/>
            <p:nvPr/>
          </p:nvPicPr>
          <p:blipFill>
            <a:blip r:embed="rId11"/>
            <a:stretch>
              <a:fillRect/>
            </a:stretch>
          </p:blipFill>
          <p:spPr>
            <a:xfrm>
              <a:off x="3659579" y="1379204"/>
              <a:ext cx="480644" cy="334551"/>
            </a:xfrm>
            <a:prstGeom prst="rect">
              <a:avLst/>
            </a:prstGeom>
          </p:spPr>
        </p:pic>
        <p:sp>
          <p:nvSpPr>
            <p:cNvPr id="62" name="object 62"/>
            <p:cNvSpPr/>
            <p:nvPr/>
          </p:nvSpPr>
          <p:spPr>
            <a:xfrm>
              <a:off x="3659577" y="1670617"/>
              <a:ext cx="480695" cy="46990"/>
            </a:xfrm>
            <a:custGeom>
              <a:avLst/>
              <a:gdLst/>
              <a:ahLst/>
              <a:cxnLst/>
              <a:rect l="l" t="t" r="r" b="b"/>
              <a:pathLst>
                <a:path w="480695" h="46989">
                  <a:moveTo>
                    <a:pt x="480644" y="0"/>
                  </a:moveTo>
                  <a:lnTo>
                    <a:pt x="365074" y="0"/>
                  </a:lnTo>
                  <a:lnTo>
                    <a:pt x="365074" y="16764"/>
                  </a:lnTo>
                  <a:lnTo>
                    <a:pt x="316699" y="35420"/>
                  </a:lnTo>
                  <a:lnTo>
                    <a:pt x="315125" y="37350"/>
                  </a:lnTo>
                  <a:lnTo>
                    <a:pt x="313067" y="38925"/>
                  </a:lnTo>
                  <a:lnTo>
                    <a:pt x="308698" y="40716"/>
                  </a:lnTo>
                  <a:lnTo>
                    <a:pt x="306730" y="41071"/>
                  </a:lnTo>
                  <a:lnTo>
                    <a:pt x="300736" y="41071"/>
                  </a:lnTo>
                  <a:lnTo>
                    <a:pt x="296811" y="39446"/>
                  </a:lnTo>
                  <a:lnTo>
                    <a:pt x="293941" y="36576"/>
                  </a:lnTo>
                  <a:lnTo>
                    <a:pt x="57988" y="26225"/>
                  </a:lnTo>
                  <a:lnTo>
                    <a:pt x="57988" y="0"/>
                  </a:lnTo>
                  <a:lnTo>
                    <a:pt x="0" y="0"/>
                  </a:lnTo>
                  <a:lnTo>
                    <a:pt x="0" y="46774"/>
                  </a:lnTo>
                  <a:lnTo>
                    <a:pt x="480644" y="46774"/>
                  </a:lnTo>
                  <a:lnTo>
                    <a:pt x="480644" y="0"/>
                  </a:lnTo>
                  <a:close/>
                </a:path>
              </a:pathLst>
            </a:custGeom>
            <a:solidFill>
              <a:srgbClr val="2145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3" name="object 63"/>
            <p:cNvPicPr/>
            <p:nvPr/>
          </p:nvPicPr>
          <p:blipFill>
            <a:blip r:embed="rId12"/>
            <a:stretch>
              <a:fillRect/>
            </a:stretch>
          </p:blipFill>
          <p:spPr>
            <a:xfrm>
              <a:off x="3710793" y="1575008"/>
              <a:ext cx="415706" cy="136685"/>
            </a:xfrm>
            <a:prstGeom prst="rect">
              <a:avLst/>
            </a:prstGeom>
          </p:spPr>
        </p:pic>
      </p:grp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04724" y="171828"/>
            <a:ext cx="123063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35">
                <a:solidFill>
                  <a:srgbClr val="ED2124"/>
                </a:solidFill>
                <a:latin typeface="Tahoma"/>
                <a:cs typeface="Tahoma"/>
              </a:rPr>
              <a:t>112</a:t>
            </a:r>
            <a:r>
              <a:rPr b="1" spc="35">
                <a:solidFill>
                  <a:srgbClr val="ED2124"/>
                </a:solidFill>
                <a:latin typeface="Tahoma"/>
                <a:cs typeface="Tahoma"/>
              </a:rPr>
              <a:t> </a:t>
            </a:r>
            <a:r>
              <a:rPr spc="-120"/>
              <a:t>|</a:t>
            </a:r>
            <a:r>
              <a:rPr spc="95"/>
              <a:t> </a:t>
            </a:r>
            <a:r>
              <a:rPr spc="-50"/>
              <a:t>ACIL</a:t>
            </a:r>
            <a:r>
              <a:rPr spc="-145"/>
              <a:t> </a:t>
            </a:r>
            <a:r>
              <a:rPr spc="-35"/>
              <a:t>DURUM</a:t>
            </a:r>
            <a:r>
              <a:rPr spc="-114"/>
              <a:t> </a:t>
            </a:r>
            <a:r>
              <a:rPr spc="-35"/>
              <a:t>KILAVUZU</a:t>
            </a:r>
          </a:p>
        </p:txBody>
      </p:sp>
      <p:sp>
        <p:nvSpPr>
          <p:cNvPr id="3" name="object 3"/>
          <p:cNvSpPr/>
          <p:nvPr/>
        </p:nvSpPr>
        <p:spPr>
          <a:xfrm>
            <a:off x="570790" y="162002"/>
            <a:ext cx="1981835" cy="153669"/>
          </a:xfrm>
          <a:custGeom>
            <a:avLst/>
            <a:gdLst/>
            <a:ahLst/>
            <a:cxnLst/>
            <a:rect l="l" t="t" r="r" b="b"/>
            <a:pathLst>
              <a:path w="1981835" h="153670">
                <a:moveTo>
                  <a:pt x="1981606" y="0"/>
                </a:moveTo>
                <a:lnTo>
                  <a:pt x="0" y="0"/>
                </a:lnTo>
                <a:lnTo>
                  <a:pt x="0" y="153047"/>
                </a:lnTo>
                <a:lnTo>
                  <a:pt x="1981606" y="153047"/>
                </a:lnTo>
                <a:lnTo>
                  <a:pt x="1981606" y="0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87997" y="162003"/>
            <a:ext cx="283210" cy="145553"/>
          </a:xfrm>
          <a:prstGeom prst="rect">
            <a:avLst/>
          </a:prstGeom>
          <a:solidFill>
            <a:srgbClr val="ED2124"/>
          </a:solidFill>
        </p:spPr>
        <p:txBody>
          <a:bodyPr vert="horz" wrap="square" lIns="0" tIns="222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5"/>
              </a:spcBef>
            </a:pPr>
            <a:r>
              <a:rPr sz="800" spc="-50">
                <a:solidFill>
                  <a:srgbClr val="FFFFFF"/>
                </a:solidFill>
                <a:latin typeface="Tahoma"/>
                <a:cs typeface="Tahoma"/>
              </a:rPr>
              <a:t>4</a:t>
            </a:r>
            <a:endParaRPr sz="8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74001" y="608477"/>
            <a:ext cx="208279" cy="1543685"/>
          </a:xfrm>
          <a:custGeom>
            <a:avLst/>
            <a:gdLst/>
            <a:ahLst/>
            <a:cxnLst/>
            <a:rect l="l" t="t" r="r" b="b"/>
            <a:pathLst>
              <a:path w="208279" h="1543685">
                <a:moveTo>
                  <a:pt x="104025" y="0"/>
                </a:moveTo>
                <a:lnTo>
                  <a:pt x="63532" y="8174"/>
                </a:lnTo>
                <a:lnTo>
                  <a:pt x="30467" y="30467"/>
                </a:lnTo>
                <a:lnTo>
                  <a:pt x="8174" y="63532"/>
                </a:lnTo>
                <a:lnTo>
                  <a:pt x="0" y="104025"/>
                </a:lnTo>
                <a:lnTo>
                  <a:pt x="0" y="1439189"/>
                </a:lnTo>
                <a:lnTo>
                  <a:pt x="8174" y="1479682"/>
                </a:lnTo>
                <a:lnTo>
                  <a:pt x="30467" y="1512747"/>
                </a:lnTo>
                <a:lnTo>
                  <a:pt x="63532" y="1535040"/>
                </a:lnTo>
                <a:lnTo>
                  <a:pt x="104025" y="1543215"/>
                </a:lnTo>
                <a:lnTo>
                  <a:pt x="144518" y="1535040"/>
                </a:lnTo>
                <a:lnTo>
                  <a:pt x="177584" y="1512747"/>
                </a:lnTo>
                <a:lnTo>
                  <a:pt x="199876" y="1479682"/>
                </a:lnTo>
                <a:lnTo>
                  <a:pt x="208051" y="1439189"/>
                </a:lnTo>
                <a:lnTo>
                  <a:pt x="208051" y="104025"/>
                </a:lnTo>
                <a:lnTo>
                  <a:pt x="199876" y="63532"/>
                </a:lnTo>
                <a:lnTo>
                  <a:pt x="177584" y="30467"/>
                </a:lnTo>
                <a:lnTo>
                  <a:pt x="144518" y="8174"/>
                </a:lnTo>
                <a:lnTo>
                  <a:pt x="104025" y="0"/>
                </a:lnTo>
                <a:close/>
              </a:path>
            </a:pathLst>
          </a:custGeom>
          <a:solidFill>
            <a:srgbClr val="EF4B3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-6350" y="333154"/>
            <a:ext cx="4333240" cy="2091690"/>
            <a:chOff x="-6350" y="333154"/>
            <a:chExt cx="4333240" cy="2091689"/>
          </a:xfrm>
        </p:grpSpPr>
        <p:sp>
          <p:nvSpPr>
            <p:cNvPr id="7" name="object 7"/>
            <p:cNvSpPr/>
            <p:nvPr/>
          </p:nvSpPr>
          <p:spPr>
            <a:xfrm>
              <a:off x="0" y="510971"/>
              <a:ext cx="4320540" cy="1782445"/>
            </a:xfrm>
            <a:custGeom>
              <a:avLst/>
              <a:gdLst/>
              <a:ahLst/>
              <a:cxnLst/>
              <a:rect l="l" t="t" r="r" b="b"/>
              <a:pathLst>
                <a:path w="4320540" h="1782445">
                  <a:moveTo>
                    <a:pt x="0" y="1782178"/>
                  </a:moveTo>
                  <a:lnTo>
                    <a:pt x="4319993" y="1782178"/>
                  </a:lnTo>
                </a:path>
                <a:path w="4320540" h="1782445">
                  <a:moveTo>
                    <a:pt x="431999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43358" y="333154"/>
              <a:ext cx="1222375" cy="2091689"/>
            </a:xfrm>
            <a:custGeom>
              <a:avLst/>
              <a:gdLst/>
              <a:ahLst/>
              <a:cxnLst/>
              <a:rect l="l" t="t" r="r" b="b"/>
              <a:pathLst>
                <a:path w="1222375" h="2091689">
                  <a:moveTo>
                    <a:pt x="610920" y="0"/>
                  </a:moveTo>
                  <a:lnTo>
                    <a:pt x="563177" y="1838"/>
                  </a:lnTo>
                  <a:lnTo>
                    <a:pt x="516439" y="7261"/>
                  </a:lnTo>
                  <a:lnTo>
                    <a:pt x="470842" y="16134"/>
                  </a:lnTo>
                  <a:lnTo>
                    <a:pt x="426522" y="28322"/>
                  </a:lnTo>
                  <a:lnTo>
                    <a:pt x="383613" y="43687"/>
                  </a:lnTo>
                  <a:lnTo>
                    <a:pt x="342253" y="62094"/>
                  </a:lnTo>
                  <a:lnTo>
                    <a:pt x="302577" y="83408"/>
                  </a:lnTo>
                  <a:lnTo>
                    <a:pt x="264721" y="107493"/>
                  </a:lnTo>
                  <a:lnTo>
                    <a:pt x="228821" y="134212"/>
                  </a:lnTo>
                  <a:lnTo>
                    <a:pt x="195012" y="163431"/>
                  </a:lnTo>
                  <a:lnTo>
                    <a:pt x="163431" y="195012"/>
                  </a:lnTo>
                  <a:lnTo>
                    <a:pt x="134212" y="228821"/>
                  </a:lnTo>
                  <a:lnTo>
                    <a:pt x="107493" y="264721"/>
                  </a:lnTo>
                  <a:lnTo>
                    <a:pt x="83408" y="302577"/>
                  </a:lnTo>
                  <a:lnTo>
                    <a:pt x="62094" y="342253"/>
                  </a:lnTo>
                  <a:lnTo>
                    <a:pt x="43687" y="383613"/>
                  </a:lnTo>
                  <a:lnTo>
                    <a:pt x="28322" y="426522"/>
                  </a:lnTo>
                  <a:lnTo>
                    <a:pt x="16134" y="470842"/>
                  </a:lnTo>
                  <a:lnTo>
                    <a:pt x="7261" y="516439"/>
                  </a:lnTo>
                  <a:lnTo>
                    <a:pt x="1838" y="563177"/>
                  </a:lnTo>
                  <a:lnTo>
                    <a:pt x="0" y="610920"/>
                  </a:lnTo>
                  <a:lnTo>
                    <a:pt x="0" y="1480388"/>
                  </a:lnTo>
                  <a:lnTo>
                    <a:pt x="1838" y="1528131"/>
                  </a:lnTo>
                  <a:lnTo>
                    <a:pt x="7261" y="1574869"/>
                  </a:lnTo>
                  <a:lnTo>
                    <a:pt x="16134" y="1620466"/>
                  </a:lnTo>
                  <a:lnTo>
                    <a:pt x="28322" y="1664786"/>
                  </a:lnTo>
                  <a:lnTo>
                    <a:pt x="43687" y="1707695"/>
                  </a:lnTo>
                  <a:lnTo>
                    <a:pt x="62094" y="1749055"/>
                  </a:lnTo>
                  <a:lnTo>
                    <a:pt x="83408" y="1788731"/>
                  </a:lnTo>
                  <a:lnTo>
                    <a:pt x="107493" y="1826587"/>
                  </a:lnTo>
                  <a:lnTo>
                    <a:pt x="134212" y="1862487"/>
                  </a:lnTo>
                  <a:lnTo>
                    <a:pt x="163431" y="1896296"/>
                  </a:lnTo>
                  <a:lnTo>
                    <a:pt x="195012" y="1927877"/>
                  </a:lnTo>
                  <a:lnTo>
                    <a:pt x="228821" y="1957096"/>
                  </a:lnTo>
                  <a:lnTo>
                    <a:pt x="264721" y="1983815"/>
                  </a:lnTo>
                  <a:lnTo>
                    <a:pt x="302577" y="2007900"/>
                  </a:lnTo>
                  <a:lnTo>
                    <a:pt x="342253" y="2029214"/>
                  </a:lnTo>
                  <a:lnTo>
                    <a:pt x="383613" y="2047621"/>
                  </a:lnTo>
                  <a:lnTo>
                    <a:pt x="426522" y="2062986"/>
                  </a:lnTo>
                  <a:lnTo>
                    <a:pt x="470842" y="2075174"/>
                  </a:lnTo>
                  <a:lnTo>
                    <a:pt x="516439" y="2084047"/>
                  </a:lnTo>
                  <a:lnTo>
                    <a:pt x="563177" y="2089470"/>
                  </a:lnTo>
                  <a:lnTo>
                    <a:pt x="610920" y="2091308"/>
                  </a:lnTo>
                  <a:lnTo>
                    <a:pt x="658663" y="2089470"/>
                  </a:lnTo>
                  <a:lnTo>
                    <a:pt x="705401" y="2084047"/>
                  </a:lnTo>
                  <a:lnTo>
                    <a:pt x="750998" y="2075174"/>
                  </a:lnTo>
                  <a:lnTo>
                    <a:pt x="795319" y="2062986"/>
                  </a:lnTo>
                  <a:lnTo>
                    <a:pt x="838227" y="2047621"/>
                  </a:lnTo>
                  <a:lnTo>
                    <a:pt x="879587" y="2029214"/>
                  </a:lnTo>
                  <a:lnTo>
                    <a:pt x="919263" y="2007900"/>
                  </a:lnTo>
                  <a:lnTo>
                    <a:pt x="957119" y="1983815"/>
                  </a:lnTo>
                  <a:lnTo>
                    <a:pt x="993020" y="1957096"/>
                  </a:lnTo>
                  <a:lnTo>
                    <a:pt x="1026828" y="1927877"/>
                  </a:lnTo>
                  <a:lnTo>
                    <a:pt x="1058410" y="1896296"/>
                  </a:lnTo>
                  <a:lnTo>
                    <a:pt x="1087628" y="1862487"/>
                  </a:lnTo>
                  <a:lnTo>
                    <a:pt x="1114348" y="1826587"/>
                  </a:lnTo>
                  <a:lnTo>
                    <a:pt x="1138432" y="1788731"/>
                  </a:lnTo>
                  <a:lnTo>
                    <a:pt x="1159746" y="1749055"/>
                  </a:lnTo>
                  <a:lnTo>
                    <a:pt x="1178154" y="1707695"/>
                  </a:lnTo>
                  <a:lnTo>
                    <a:pt x="1193519" y="1664786"/>
                  </a:lnTo>
                  <a:lnTo>
                    <a:pt x="1205706" y="1620466"/>
                  </a:lnTo>
                  <a:lnTo>
                    <a:pt x="1214579" y="1574869"/>
                  </a:lnTo>
                  <a:lnTo>
                    <a:pt x="1220003" y="1528131"/>
                  </a:lnTo>
                  <a:lnTo>
                    <a:pt x="1221841" y="1480388"/>
                  </a:lnTo>
                  <a:lnTo>
                    <a:pt x="1221841" y="610920"/>
                  </a:lnTo>
                  <a:lnTo>
                    <a:pt x="1220003" y="563177"/>
                  </a:lnTo>
                  <a:lnTo>
                    <a:pt x="1214579" y="516439"/>
                  </a:lnTo>
                  <a:lnTo>
                    <a:pt x="1205706" y="470842"/>
                  </a:lnTo>
                  <a:lnTo>
                    <a:pt x="1193519" y="426522"/>
                  </a:lnTo>
                  <a:lnTo>
                    <a:pt x="1178154" y="383613"/>
                  </a:lnTo>
                  <a:lnTo>
                    <a:pt x="1159746" y="342253"/>
                  </a:lnTo>
                  <a:lnTo>
                    <a:pt x="1138432" y="302577"/>
                  </a:lnTo>
                  <a:lnTo>
                    <a:pt x="1114348" y="264721"/>
                  </a:lnTo>
                  <a:lnTo>
                    <a:pt x="1087628" y="228821"/>
                  </a:lnTo>
                  <a:lnTo>
                    <a:pt x="1058410" y="195012"/>
                  </a:lnTo>
                  <a:lnTo>
                    <a:pt x="1026828" y="163431"/>
                  </a:lnTo>
                  <a:lnTo>
                    <a:pt x="993020" y="134212"/>
                  </a:lnTo>
                  <a:lnTo>
                    <a:pt x="957119" y="107493"/>
                  </a:lnTo>
                  <a:lnTo>
                    <a:pt x="919263" y="83408"/>
                  </a:lnTo>
                  <a:lnTo>
                    <a:pt x="879587" y="62094"/>
                  </a:lnTo>
                  <a:lnTo>
                    <a:pt x="838227" y="43687"/>
                  </a:lnTo>
                  <a:lnTo>
                    <a:pt x="795319" y="28322"/>
                  </a:lnTo>
                  <a:lnTo>
                    <a:pt x="750998" y="16134"/>
                  </a:lnTo>
                  <a:lnTo>
                    <a:pt x="705401" y="7261"/>
                  </a:lnTo>
                  <a:lnTo>
                    <a:pt x="658663" y="1838"/>
                  </a:lnTo>
                  <a:lnTo>
                    <a:pt x="610920" y="0"/>
                  </a:lnTo>
                  <a:close/>
                </a:path>
              </a:pathLst>
            </a:custGeom>
            <a:solidFill>
              <a:srgbClr val="3749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88798" y="542808"/>
              <a:ext cx="531495" cy="532765"/>
            </a:xfrm>
            <a:custGeom>
              <a:avLst/>
              <a:gdLst/>
              <a:ahLst/>
              <a:cxnLst/>
              <a:rect l="l" t="t" r="r" b="b"/>
              <a:pathLst>
                <a:path w="531494" h="532765">
                  <a:moveTo>
                    <a:pt x="265480" y="532765"/>
                  </a:moveTo>
                  <a:lnTo>
                    <a:pt x="313201" y="528473"/>
                  </a:lnTo>
                  <a:lnTo>
                    <a:pt x="358115" y="516099"/>
                  </a:lnTo>
                  <a:lnTo>
                    <a:pt x="399474" y="496395"/>
                  </a:lnTo>
                  <a:lnTo>
                    <a:pt x="436526" y="470114"/>
                  </a:lnTo>
                  <a:lnTo>
                    <a:pt x="468524" y="438008"/>
                  </a:lnTo>
                  <a:lnTo>
                    <a:pt x="494715" y="400829"/>
                  </a:lnTo>
                  <a:lnTo>
                    <a:pt x="514352" y="359331"/>
                  </a:lnTo>
                  <a:lnTo>
                    <a:pt x="526684" y="314264"/>
                  </a:lnTo>
                  <a:lnTo>
                    <a:pt x="530961" y="266382"/>
                  </a:lnTo>
                  <a:lnTo>
                    <a:pt x="526684" y="218500"/>
                  </a:lnTo>
                  <a:lnTo>
                    <a:pt x="514352" y="173433"/>
                  </a:lnTo>
                  <a:lnTo>
                    <a:pt x="494715" y="131935"/>
                  </a:lnTo>
                  <a:lnTo>
                    <a:pt x="468524" y="94756"/>
                  </a:lnTo>
                  <a:lnTo>
                    <a:pt x="436526" y="62650"/>
                  </a:lnTo>
                  <a:lnTo>
                    <a:pt x="399474" y="36369"/>
                  </a:lnTo>
                  <a:lnTo>
                    <a:pt x="358115" y="16665"/>
                  </a:lnTo>
                  <a:lnTo>
                    <a:pt x="313201" y="4291"/>
                  </a:lnTo>
                  <a:lnTo>
                    <a:pt x="265480" y="0"/>
                  </a:lnTo>
                  <a:lnTo>
                    <a:pt x="217760" y="4291"/>
                  </a:lnTo>
                  <a:lnTo>
                    <a:pt x="172845" y="16665"/>
                  </a:lnTo>
                  <a:lnTo>
                    <a:pt x="131487" y="36369"/>
                  </a:lnTo>
                  <a:lnTo>
                    <a:pt x="94434" y="62650"/>
                  </a:lnTo>
                  <a:lnTo>
                    <a:pt x="62437" y="94756"/>
                  </a:lnTo>
                  <a:lnTo>
                    <a:pt x="36245" y="131935"/>
                  </a:lnTo>
                  <a:lnTo>
                    <a:pt x="16609" y="173433"/>
                  </a:lnTo>
                  <a:lnTo>
                    <a:pt x="4277" y="218500"/>
                  </a:lnTo>
                  <a:lnTo>
                    <a:pt x="0" y="266382"/>
                  </a:lnTo>
                  <a:lnTo>
                    <a:pt x="4277" y="314264"/>
                  </a:lnTo>
                  <a:lnTo>
                    <a:pt x="16609" y="359331"/>
                  </a:lnTo>
                  <a:lnTo>
                    <a:pt x="36245" y="400829"/>
                  </a:lnTo>
                  <a:lnTo>
                    <a:pt x="62437" y="438008"/>
                  </a:lnTo>
                  <a:lnTo>
                    <a:pt x="94434" y="470114"/>
                  </a:lnTo>
                  <a:lnTo>
                    <a:pt x="131487" y="496395"/>
                  </a:lnTo>
                  <a:lnTo>
                    <a:pt x="172845" y="516099"/>
                  </a:lnTo>
                  <a:lnTo>
                    <a:pt x="217760" y="528473"/>
                  </a:lnTo>
                  <a:lnTo>
                    <a:pt x="265480" y="532765"/>
                  </a:lnTo>
                  <a:close/>
                </a:path>
              </a:pathLst>
            </a:custGeom>
            <a:ln w="96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23304" y="577418"/>
              <a:ext cx="462280" cy="463550"/>
            </a:xfrm>
            <a:custGeom>
              <a:avLst/>
              <a:gdLst/>
              <a:ahLst/>
              <a:cxnLst/>
              <a:rect l="l" t="t" r="r" b="b"/>
              <a:pathLst>
                <a:path w="462280" h="463550">
                  <a:moveTo>
                    <a:pt x="230974" y="0"/>
                  </a:moveTo>
                  <a:lnTo>
                    <a:pt x="184423" y="4708"/>
                  </a:lnTo>
                  <a:lnTo>
                    <a:pt x="141065" y="18214"/>
                  </a:lnTo>
                  <a:lnTo>
                    <a:pt x="101831" y="39584"/>
                  </a:lnTo>
                  <a:lnTo>
                    <a:pt x="67648" y="67886"/>
                  </a:lnTo>
                  <a:lnTo>
                    <a:pt x="39444" y="102188"/>
                  </a:lnTo>
                  <a:lnTo>
                    <a:pt x="18150" y="141558"/>
                  </a:lnTo>
                  <a:lnTo>
                    <a:pt x="4692" y="185064"/>
                  </a:lnTo>
                  <a:lnTo>
                    <a:pt x="0" y="231774"/>
                  </a:lnTo>
                  <a:lnTo>
                    <a:pt x="4692" y="278480"/>
                  </a:lnTo>
                  <a:lnTo>
                    <a:pt x="18150" y="321983"/>
                  </a:lnTo>
                  <a:lnTo>
                    <a:pt x="39444" y="361351"/>
                  </a:lnTo>
                  <a:lnTo>
                    <a:pt x="67648" y="395652"/>
                  </a:lnTo>
                  <a:lnTo>
                    <a:pt x="101831" y="423953"/>
                  </a:lnTo>
                  <a:lnTo>
                    <a:pt x="141065" y="445323"/>
                  </a:lnTo>
                  <a:lnTo>
                    <a:pt x="184423" y="458828"/>
                  </a:lnTo>
                  <a:lnTo>
                    <a:pt x="230974" y="463537"/>
                  </a:lnTo>
                  <a:lnTo>
                    <a:pt x="277526" y="458828"/>
                  </a:lnTo>
                  <a:lnTo>
                    <a:pt x="320883" y="445323"/>
                  </a:lnTo>
                  <a:lnTo>
                    <a:pt x="360118" y="423953"/>
                  </a:lnTo>
                  <a:lnTo>
                    <a:pt x="394301" y="395652"/>
                  </a:lnTo>
                  <a:lnTo>
                    <a:pt x="422504" y="361351"/>
                  </a:lnTo>
                  <a:lnTo>
                    <a:pt x="443799" y="321983"/>
                  </a:lnTo>
                  <a:lnTo>
                    <a:pt x="457257" y="278480"/>
                  </a:lnTo>
                  <a:lnTo>
                    <a:pt x="461949" y="231774"/>
                  </a:lnTo>
                  <a:lnTo>
                    <a:pt x="457257" y="185064"/>
                  </a:lnTo>
                  <a:lnTo>
                    <a:pt x="443799" y="141558"/>
                  </a:lnTo>
                  <a:lnTo>
                    <a:pt x="422504" y="102188"/>
                  </a:lnTo>
                  <a:lnTo>
                    <a:pt x="394301" y="67886"/>
                  </a:lnTo>
                  <a:lnTo>
                    <a:pt x="360118" y="39584"/>
                  </a:lnTo>
                  <a:lnTo>
                    <a:pt x="320883" y="18214"/>
                  </a:lnTo>
                  <a:lnTo>
                    <a:pt x="277526" y="4708"/>
                  </a:lnTo>
                  <a:lnTo>
                    <a:pt x="230974" y="0"/>
                  </a:lnTo>
                  <a:close/>
                </a:path>
              </a:pathLst>
            </a:custGeom>
            <a:solidFill>
              <a:srgbClr val="EF4B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48717" y="2063339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0" y="0"/>
                  </a:moveTo>
                  <a:lnTo>
                    <a:pt x="211124" y="0"/>
                  </a:lnTo>
                </a:path>
              </a:pathLst>
            </a:custGeom>
            <a:ln w="18224">
              <a:solidFill>
                <a:srgbClr val="EF4B3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661395" y="989296"/>
            <a:ext cx="200055" cy="781686"/>
          </a:xfrm>
          <a:prstGeom prst="rect">
            <a:avLst/>
          </a:prstGeom>
        </p:spPr>
        <p:txBody>
          <a:bodyPr vert="vert270" wrap="square" lIns="0" tIns="6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1300" b="1" spc="-10">
                <a:solidFill>
                  <a:srgbClr val="FFFFFF"/>
                </a:solidFill>
                <a:latin typeface="Verdana"/>
                <a:cs typeface="Verdana"/>
              </a:rPr>
              <a:t>DEPREM</a:t>
            </a:r>
            <a:endParaRPr sz="1300">
              <a:latin typeface="Verdana"/>
              <a:cs typeface="Verdana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1980001" y="603006"/>
            <a:ext cx="286385" cy="282575"/>
            <a:chOff x="1979998" y="603002"/>
            <a:chExt cx="286385" cy="282575"/>
          </a:xfrm>
        </p:grpSpPr>
        <p:sp>
          <p:nvSpPr>
            <p:cNvPr id="14" name="object 14"/>
            <p:cNvSpPr/>
            <p:nvPr/>
          </p:nvSpPr>
          <p:spPr>
            <a:xfrm>
              <a:off x="1982436" y="605440"/>
              <a:ext cx="281940" cy="277495"/>
            </a:xfrm>
            <a:custGeom>
              <a:avLst/>
              <a:gdLst/>
              <a:ahLst/>
              <a:cxnLst/>
              <a:rect l="l" t="t" r="r" b="b"/>
              <a:pathLst>
                <a:path w="281939" h="277494">
                  <a:moveTo>
                    <a:pt x="140703" y="277228"/>
                  </a:moveTo>
                  <a:lnTo>
                    <a:pt x="185177" y="270161"/>
                  </a:lnTo>
                  <a:lnTo>
                    <a:pt x="223802" y="250481"/>
                  </a:lnTo>
                  <a:lnTo>
                    <a:pt x="254259" y="220474"/>
                  </a:lnTo>
                  <a:lnTo>
                    <a:pt x="274233" y="182421"/>
                  </a:lnTo>
                  <a:lnTo>
                    <a:pt x="281406" y="138607"/>
                  </a:lnTo>
                  <a:lnTo>
                    <a:pt x="274233" y="94795"/>
                  </a:lnTo>
                  <a:lnTo>
                    <a:pt x="254259" y="56745"/>
                  </a:lnTo>
                  <a:lnTo>
                    <a:pt x="223802" y="26741"/>
                  </a:lnTo>
                  <a:lnTo>
                    <a:pt x="185177" y="7065"/>
                  </a:lnTo>
                  <a:lnTo>
                    <a:pt x="140703" y="0"/>
                  </a:lnTo>
                  <a:lnTo>
                    <a:pt x="96229" y="7065"/>
                  </a:lnTo>
                  <a:lnTo>
                    <a:pt x="57604" y="26741"/>
                  </a:lnTo>
                  <a:lnTo>
                    <a:pt x="27146" y="56745"/>
                  </a:lnTo>
                  <a:lnTo>
                    <a:pt x="7172" y="94795"/>
                  </a:lnTo>
                  <a:lnTo>
                    <a:pt x="0" y="138607"/>
                  </a:lnTo>
                  <a:lnTo>
                    <a:pt x="7172" y="182421"/>
                  </a:lnTo>
                  <a:lnTo>
                    <a:pt x="27146" y="220474"/>
                  </a:lnTo>
                  <a:lnTo>
                    <a:pt x="57604" y="250481"/>
                  </a:lnTo>
                  <a:lnTo>
                    <a:pt x="96229" y="270161"/>
                  </a:lnTo>
                  <a:lnTo>
                    <a:pt x="140703" y="277228"/>
                  </a:lnTo>
                  <a:close/>
                </a:path>
              </a:pathLst>
            </a:custGeom>
            <a:ln w="4876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2000813" y="623511"/>
              <a:ext cx="244652" cy="241084"/>
            </a:xfrm>
            <a:prstGeom prst="rect">
              <a:avLst/>
            </a:prstGeom>
          </p:spPr>
        </p:pic>
      </p:grpSp>
      <p:sp>
        <p:nvSpPr>
          <p:cNvPr id="16" name="object 16"/>
          <p:cNvSpPr txBox="1"/>
          <p:nvPr/>
        </p:nvSpPr>
        <p:spPr>
          <a:xfrm>
            <a:off x="2327145" y="563051"/>
            <a:ext cx="1601470" cy="369332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900"/>
              </a:lnSpc>
              <a:spcBef>
                <a:spcPts val="180"/>
              </a:spcBef>
            </a:pPr>
            <a:r>
              <a:rPr sz="800" spc="-40">
                <a:solidFill>
                  <a:srgbClr val="304053"/>
                </a:solidFill>
                <a:latin typeface="Tahoma"/>
                <a:cs typeface="Tahoma"/>
              </a:rPr>
              <a:t>Deprem</a:t>
            </a:r>
            <a:r>
              <a:rPr sz="800" spc="-3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00" spc="-45">
                <a:solidFill>
                  <a:srgbClr val="304053"/>
                </a:solidFill>
                <a:latin typeface="Tahoma"/>
                <a:cs typeface="Tahoma"/>
              </a:rPr>
              <a:t>anında,</a:t>
            </a:r>
            <a:r>
              <a:rPr sz="800" spc="-3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00" spc="-20">
                <a:solidFill>
                  <a:srgbClr val="304053"/>
                </a:solidFill>
                <a:latin typeface="Tahoma"/>
                <a:cs typeface="Tahoma"/>
              </a:rPr>
              <a:t>sarsıntı</a:t>
            </a:r>
            <a:r>
              <a:rPr sz="800" spc="-30">
                <a:solidFill>
                  <a:srgbClr val="304053"/>
                </a:solidFill>
                <a:latin typeface="Tahoma"/>
                <a:cs typeface="Tahoma"/>
              </a:rPr>
              <a:t> geçene </a:t>
            </a:r>
            <a:r>
              <a:rPr sz="800" spc="-20">
                <a:solidFill>
                  <a:srgbClr val="304053"/>
                </a:solidFill>
                <a:latin typeface="Tahoma"/>
                <a:cs typeface="Tahoma"/>
              </a:rPr>
              <a:t>kadar </a:t>
            </a:r>
            <a:r>
              <a:rPr sz="800" spc="-30">
                <a:solidFill>
                  <a:srgbClr val="304053"/>
                </a:solidFill>
                <a:latin typeface="Tahoma"/>
                <a:cs typeface="Tahoma"/>
              </a:rPr>
              <a:t>sıranın</a:t>
            </a:r>
            <a:r>
              <a:rPr sz="800" spc="-35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00" spc="-30">
                <a:solidFill>
                  <a:srgbClr val="304053"/>
                </a:solidFill>
                <a:latin typeface="Tahoma"/>
                <a:cs typeface="Tahoma"/>
              </a:rPr>
              <a:t>altına</a:t>
            </a:r>
            <a:r>
              <a:rPr sz="800" spc="-6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00" spc="-25">
                <a:solidFill>
                  <a:srgbClr val="304053"/>
                </a:solidFill>
                <a:latin typeface="Tahoma"/>
                <a:cs typeface="Tahoma"/>
              </a:rPr>
              <a:t>veya</a:t>
            </a:r>
            <a:r>
              <a:rPr sz="800" spc="-35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00" spc="-30">
                <a:solidFill>
                  <a:srgbClr val="304053"/>
                </a:solidFill>
                <a:latin typeface="Tahoma"/>
                <a:cs typeface="Tahoma"/>
              </a:rPr>
              <a:t>yanına</a:t>
            </a:r>
            <a:r>
              <a:rPr sz="800" spc="-35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00" spc="-10">
                <a:solidFill>
                  <a:srgbClr val="304053"/>
                </a:solidFill>
                <a:latin typeface="Tahoma"/>
                <a:cs typeface="Tahoma"/>
              </a:rPr>
              <a:t>saklanın.</a:t>
            </a:r>
            <a:endParaRPr sz="800">
              <a:latin typeface="Tahoma"/>
              <a:cs typeface="Tahoma"/>
            </a:endParaRPr>
          </a:p>
          <a:p>
            <a:pPr marL="12700">
              <a:lnSpc>
                <a:spcPts val="880"/>
              </a:lnSpc>
            </a:pPr>
            <a:r>
              <a:rPr sz="800" b="1" spc="-40">
                <a:solidFill>
                  <a:srgbClr val="304053"/>
                </a:solidFill>
                <a:latin typeface="Trebuchet MS"/>
                <a:cs typeface="Trebuchet MS"/>
              </a:rPr>
              <a:t>Cam</a:t>
            </a:r>
            <a:r>
              <a:rPr sz="800" b="1" spc="-75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00" b="1" spc="-65">
                <a:solidFill>
                  <a:srgbClr val="304053"/>
                </a:solidFill>
                <a:latin typeface="Trebuchet MS"/>
                <a:cs typeface="Trebuchet MS"/>
              </a:rPr>
              <a:t>ve</a:t>
            </a:r>
            <a:r>
              <a:rPr sz="800" b="1" spc="-45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00" b="1" spc="-70">
                <a:solidFill>
                  <a:srgbClr val="304053"/>
                </a:solidFill>
                <a:latin typeface="Trebuchet MS"/>
                <a:cs typeface="Trebuchet MS"/>
              </a:rPr>
              <a:t>pencerelerden</a:t>
            </a:r>
            <a:r>
              <a:rPr sz="800" b="1" spc="-45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00" b="1" spc="-70">
                <a:solidFill>
                  <a:srgbClr val="304053"/>
                </a:solidFill>
                <a:latin typeface="Trebuchet MS"/>
                <a:cs typeface="Trebuchet MS"/>
              </a:rPr>
              <a:t>uzak</a:t>
            </a:r>
            <a:r>
              <a:rPr sz="800" b="1" spc="-50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00" b="1" spc="-10">
                <a:solidFill>
                  <a:srgbClr val="304053"/>
                </a:solidFill>
                <a:latin typeface="Trebuchet MS"/>
                <a:cs typeface="Trebuchet MS"/>
              </a:rPr>
              <a:t>durun!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1980001" y="1018984"/>
            <a:ext cx="286385" cy="282575"/>
            <a:chOff x="1979998" y="1018981"/>
            <a:chExt cx="286385" cy="282575"/>
          </a:xfrm>
        </p:grpSpPr>
        <p:sp>
          <p:nvSpPr>
            <p:cNvPr id="18" name="object 18"/>
            <p:cNvSpPr/>
            <p:nvPr/>
          </p:nvSpPr>
          <p:spPr>
            <a:xfrm>
              <a:off x="1982436" y="1021420"/>
              <a:ext cx="281940" cy="277495"/>
            </a:xfrm>
            <a:custGeom>
              <a:avLst/>
              <a:gdLst/>
              <a:ahLst/>
              <a:cxnLst/>
              <a:rect l="l" t="t" r="r" b="b"/>
              <a:pathLst>
                <a:path w="281939" h="277494">
                  <a:moveTo>
                    <a:pt x="140703" y="277228"/>
                  </a:moveTo>
                  <a:lnTo>
                    <a:pt x="185177" y="270161"/>
                  </a:lnTo>
                  <a:lnTo>
                    <a:pt x="223802" y="250481"/>
                  </a:lnTo>
                  <a:lnTo>
                    <a:pt x="254259" y="220474"/>
                  </a:lnTo>
                  <a:lnTo>
                    <a:pt x="274233" y="182421"/>
                  </a:lnTo>
                  <a:lnTo>
                    <a:pt x="281406" y="138607"/>
                  </a:lnTo>
                  <a:lnTo>
                    <a:pt x="274233" y="94795"/>
                  </a:lnTo>
                  <a:lnTo>
                    <a:pt x="254259" y="56745"/>
                  </a:lnTo>
                  <a:lnTo>
                    <a:pt x="223802" y="26741"/>
                  </a:lnTo>
                  <a:lnTo>
                    <a:pt x="185177" y="7065"/>
                  </a:lnTo>
                  <a:lnTo>
                    <a:pt x="140703" y="0"/>
                  </a:lnTo>
                  <a:lnTo>
                    <a:pt x="96229" y="7065"/>
                  </a:lnTo>
                  <a:lnTo>
                    <a:pt x="57604" y="26741"/>
                  </a:lnTo>
                  <a:lnTo>
                    <a:pt x="27146" y="56745"/>
                  </a:lnTo>
                  <a:lnTo>
                    <a:pt x="7172" y="94795"/>
                  </a:lnTo>
                  <a:lnTo>
                    <a:pt x="0" y="138607"/>
                  </a:lnTo>
                  <a:lnTo>
                    <a:pt x="7172" y="182421"/>
                  </a:lnTo>
                  <a:lnTo>
                    <a:pt x="27146" y="220474"/>
                  </a:lnTo>
                  <a:lnTo>
                    <a:pt x="57604" y="250481"/>
                  </a:lnTo>
                  <a:lnTo>
                    <a:pt x="96229" y="270161"/>
                  </a:lnTo>
                  <a:lnTo>
                    <a:pt x="140703" y="277228"/>
                  </a:lnTo>
                  <a:close/>
                </a:path>
              </a:pathLst>
            </a:custGeom>
            <a:ln w="4876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000813" y="1039491"/>
              <a:ext cx="244652" cy="241084"/>
            </a:xfrm>
            <a:prstGeom prst="rect">
              <a:avLst/>
            </a:prstGeom>
          </p:spPr>
        </p:pic>
      </p:grpSp>
      <p:grpSp>
        <p:nvGrpSpPr>
          <p:cNvPr id="20" name="object 20"/>
          <p:cNvGrpSpPr/>
          <p:nvPr/>
        </p:nvGrpSpPr>
        <p:grpSpPr>
          <a:xfrm>
            <a:off x="1980001" y="1421121"/>
            <a:ext cx="286385" cy="282575"/>
            <a:chOff x="1979998" y="1421119"/>
            <a:chExt cx="286385" cy="282575"/>
          </a:xfrm>
        </p:grpSpPr>
        <p:sp>
          <p:nvSpPr>
            <p:cNvPr id="21" name="object 21"/>
            <p:cNvSpPr/>
            <p:nvPr/>
          </p:nvSpPr>
          <p:spPr>
            <a:xfrm>
              <a:off x="1982436" y="1423558"/>
              <a:ext cx="281940" cy="277495"/>
            </a:xfrm>
            <a:custGeom>
              <a:avLst/>
              <a:gdLst/>
              <a:ahLst/>
              <a:cxnLst/>
              <a:rect l="l" t="t" r="r" b="b"/>
              <a:pathLst>
                <a:path w="281939" h="277494">
                  <a:moveTo>
                    <a:pt x="140703" y="277228"/>
                  </a:moveTo>
                  <a:lnTo>
                    <a:pt x="185177" y="270161"/>
                  </a:lnTo>
                  <a:lnTo>
                    <a:pt x="223802" y="250481"/>
                  </a:lnTo>
                  <a:lnTo>
                    <a:pt x="254259" y="220474"/>
                  </a:lnTo>
                  <a:lnTo>
                    <a:pt x="274233" y="182421"/>
                  </a:lnTo>
                  <a:lnTo>
                    <a:pt x="281406" y="138607"/>
                  </a:lnTo>
                  <a:lnTo>
                    <a:pt x="274233" y="94795"/>
                  </a:lnTo>
                  <a:lnTo>
                    <a:pt x="254259" y="56745"/>
                  </a:lnTo>
                  <a:lnTo>
                    <a:pt x="223802" y="26741"/>
                  </a:lnTo>
                  <a:lnTo>
                    <a:pt x="185177" y="7065"/>
                  </a:lnTo>
                  <a:lnTo>
                    <a:pt x="140703" y="0"/>
                  </a:lnTo>
                  <a:lnTo>
                    <a:pt x="96229" y="7065"/>
                  </a:lnTo>
                  <a:lnTo>
                    <a:pt x="57604" y="26741"/>
                  </a:lnTo>
                  <a:lnTo>
                    <a:pt x="27146" y="56745"/>
                  </a:lnTo>
                  <a:lnTo>
                    <a:pt x="7172" y="94795"/>
                  </a:lnTo>
                  <a:lnTo>
                    <a:pt x="0" y="138607"/>
                  </a:lnTo>
                  <a:lnTo>
                    <a:pt x="7172" y="182421"/>
                  </a:lnTo>
                  <a:lnTo>
                    <a:pt x="27146" y="220474"/>
                  </a:lnTo>
                  <a:lnTo>
                    <a:pt x="57604" y="250481"/>
                  </a:lnTo>
                  <a:lnTo>
                    <a:pt x="96229" y="270161"/>
                  </a:lnTo>
                  <a:lnTo>
                    <a:pt x="140703" y="277228"/>
                  </a:lnTo>
                  <a:close/>
                </a:path>
              </a:pathLst>
            </a:custGeom>
            <a:ln w="4876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2000813" y="1441630"/>
              <a:ext cx="244652" cy="241084"/>
            </a:xfrm>
            <a:prstGeom prst="rect">
              <a:avLst/>
            </a:prstGeom>
          </p:spPr>
        </p:pic>
      </p:grpSp>
      <p:grpSp>
        <p:nvGrpSpPr>
          <p:cNvPr id="23" name="object 23"/>
          <p:cNvGrpSpPr/>
          <p:nvPr/>
        </p:nvGrpSpPr>
        <p:grpSpPr>
          <a:xfrm>
            <a:off x="1980001" y="1875057"/>
            <a:ext cx="286385" cy="282575"/>
            <a:chOff x="1979998" y="1875055"/>
            <a:chExt cx="286385" cy="282575"/>
          </a:xfrm>
        </p:grpSpPr>
        <p:sp>
          <p:nvSpPr>
            <p:cNvPr id="24" name="object 24"/>
            <p:cNvSpPr/>
            <p:nvPr/>
          </p:nvSpPr>
          <p:spPr>
            <a:xfrm>
              <a:off x="1982436" y="1877494"/>
              <a:ext cx="281940" cy="277495"/>
            </a:xfrm>
            <a:custGeom>
              <a:avLst/>
              <a:gdLst/>
              <a:ahLst/>
              <a:cxnLst/>
              <a:rect l="l" t="t" r="r" b="b"/>
              <a:pathLst>
                <a:path w="281939" h="277494">
                  <a:moveTo>
                    <a:pt x="140703" y="277228"/>
                  </a:moveTo>
                  <a:lnTo>
                    <a:pt x="185177" y="270161"/>
                  </a:lnTo>
                  <a:lnTo>
                    <a:pt x="223802" y="250481"/>
                  </a:lnTo>
                  <a:lnTo>
                    <a:pt x="254259" y="220474"/>
                  </a:lnTo>
                  <a:lnTo>
                    <a:pt x="274233" y="182421"/>
                  </a:lnTo>
                  <a:lnTo>
                    <a:pt x="281406" y="138607"/>
                  </a:lnTo>
                  <a:lnTo>
                    <a:pt x="274233" y="94795"/>
                  </a:lnTo>
                  <a:lnTo>
                    <a:pt x="254259" y="56745"/>
                  </a:lnTo>
                  <a:lnTo>
                    <a:pt x="223802" y="26741"/>
                  </a:lnTo>
                  <a:lnTo>
                    <a:pt x="185177" y="7065"/>
                  </a:lnTo>
                  <a:lnTo>
                    <a:pt x="140703" y="0"/>
                  </a:lnTo>
                  <a:lnTo>
                    <a:pt x="96229" y="7065"/>
                  </a:lnTo>
                  <a:lnTo>
                    <a:pt x="57604" y="26741"/>
                  </a:lnTo>
                  <a:lnTo>
                    <a:pt x="27146" y="56745"/>
                  </a:lnTo>
                  <a:lnTo>
                    <a:pt x="7172" y="94795"/>
                  </a:lnTo>
                  <a:lnTo>
                    <a:pt x="0" y="138607"/>
                  </a:lnTo>
                  <a:lnTo>
                    <a:pt x="7172" y="182421"/>
                  </a:lnTo>
                  <a:lnTo>
                    <a:pt x="27146" y="220474"/>
                  </a:lnTo>
                  <a:lnTo>
                    <a:pt x="57604" y="250481"/>
                  </a:lnTo>
                  <a:lnTo>
                    <a:pt x="96229" y="270161"/>
                  </a:lnTo>
                  <a:lnTo>
                    <a:pt x="140703" y="277228"/>
                  </a:lnTo>
                  <a:close/>
                </a:path>
              </a:pathLst>
            </a:custGeom>
            <a:ln w="4876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2000813" y="1895565"/>
              <a:ext cx="244652" cy="241084"/>
            </a:xfrm>
            <a:prstGeom prst="rect">
              <a:avLst/>
            </a:prstGeom>
          </p:spPr>
        </p:pic>
      </p:grpSp>
      <p:sp>
        <p:nvSpPr>
          <p:cNvPr id="26" name="object 26"/>
          <p:cNvSpPr txBox="1"/>
          <p:nvPr/>
        </p:nvSpPr>
        <p:spPr>
          <a:xfrm>
            <a:off x="2327145" y="1036185"/>
            <a:ext cx="1601470" cy="117724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92075" algn="just">
              <a:lnSpc>
                <a:spcPts val="900"/>
              </a:lnSpc>
              <a:spcBef>
                <a:spcPts val="180"/>
              </a:spcBef>
            </a:pPr>
            <a:r>
              <a:rPr sz="800" spc="-35">
                <a:solidFill>
                  <a:srgbClr val="304053"/>
                </a:solidFill>
                <a:latin typeface="Tahoma"/>
                <a:cs typeface="Tahoma"/>
              </a:rPr>
              <a:t>Vaktiniz</a:t>
            </a:r>
            <a:r>
              <a:rPr sz="800" spc="-25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00" spc="-35">
                <a:solidFill>
                  <a:srgbClr val="304053"/>
                </a:solidFill>
                <a:latin typeface="Tahoma"/>
                <a:cs typeface="Tahoma"/>
              </a:rPr>
              <a:t>varsa</a:t>
            </a:r>
            <a:r>
              <a:rPr sz="800" spc="7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00" b="1" spc="-85">
                <a:solidFill>
                  <a:srgbClr val="304053"/>
                </a:solidFill>
                <a:latin typeface="Trebuchet MS"/>
                <a:cs typeface="Trebuchet MS"/>
              </a:rPr>
              <a:t>gaz</a:t>
            </a:r>
            <a:r>
              <a:rPr sz="800" b="1" spc="30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00" b="1" spc="-65">
                <a:solidFill>
                  <a:srgbClr val="304053"/>
                </a:solidFill>
                <a:latin typeface="Trebuchet MS"/>
                <a:cs typeface="Trebuchet MS"/>
              </a:rPr>
              <a:t>vanası</a:t>
            </a:r>
            <a:r>
              <a:rPr sz="800" b="1" spc="10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00" b="1" spc="-150">
                <a:solidFill>
                  <a:srgbClr val="304053"/>
                </a:solidFill>
                <a:latin typeface="Trebuchet MS"/>
                <a:cs typeface="Trebuchet MS"/>
              </a:rPr>
              <a:t>ve</a:t>
            </a:r>
            <a:r>
              <a:rPr sz="800" b="1" spc="90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00" b="1" spc="-50">
                <a:solidFill>
                  <a:srgbClr val="304053"/>
                </a:solidFill>
                <a:latin typeface="Trebuchet MS"/>
                <a:cs typeface="Trebuchet MS"/>
              </a:rPr>
              <a:t>elektrik</a:t>
            </a:r>
            <a:r>
              <a:rPr sz="800" b="1" spc="-35">
                <a:solidFill>
                  <a:srgbClr val="304053"/>
                </a:solidFill>
                <a:latin typeface="Trebuchet MS"/>
                <a:cs typeface="Trebuchet MS"/>
              </a:rPr>
              <a:t> sigortası</a:t>
            </a:r>
            <a:r>
              <a:rPr sz="800" b="1" spc="-5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00" b="1" spc="-10">
                <a:solidFill>
                  <a:srgbClr val="304053"/>
                </a:solidFill>
                <a:latin typeface="Trebuchet MS"/>
                <a:cs typeface="Trebuchet MS"/>
              </a:rPr>
              <a:t>kapatın.</a:t>
            </a:r>
            <a:endParaRPr sz="800">
              <a:latin typeface="Trebuchet MS"/>
              <a:cs typeface="Trebuchet MS"/>
            </a:endParaRPr>
          </a:p>
          <a:p>
            <a:pPr marL="12700" marR="139065" algn="just">
              <a:lnSpc>
                <a:spcPts val="900"/>
              </a:lnSpc>
              <a:spcBef>
                <a:spcPts val="915"/>
              </a:spcBef>
            </a:pPr>
            <a:r>
              <a:rPr sz="800" spc="-35">
                <a:solidFill>
                  <a:srgbClr val="304053"/>
                </a:solidFill>
                <a:latin typeface="Tahoma"/>
                <a:cs typeface="Tahoma"/>
              </a:rPr>
              <a:t>Önceden</a:t>
            </a:r>
            <a:r>
              <a:rPr sz="800" spc="-30">
                <a:solidFill>
                  <a:srgbClr val="304053"/>
                </a:solidFill>
                <a:latin typeface="Tahoma"/>
                <a:cs typeface="Tahoma"/>
              </a:rPr>
              <a:t> hazırladığınız</a:t>
            </a:r>
            <a:r>
              <a:rPr sz="800" spc="45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00" b="1" spc="-80">
                <a:solidFill>
                  <a:srgbClr val="304053"/>
                </a:solidFill>
                <a:latin typeface="Trebuchet MS"/>
                <a:cs typeface="Trebuchet MS"/>
              </a:rPr>
              <a:t>Afet</a:t>
            </a:r>
            <a:r>
              <a:rPr sz="800" b="1" spc="20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00" b="1" spc="-170">
                <a:solidFill>
                  <a:srgbClr val="304053"/>
                </a:solidFill>
                <a:latin typeface="Trebuchet MS"/>
                <a:cs typeface="Trebuchet MS"/>
              </a:rPr>
              <a:t>ve</a:t>
            </a:r>
            <a:r>
              <a:rPr sz="800" b="1" spc="114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00" b="1" spc="-20">
                <a:solidFill>
                  <a:srgbClr val="304053"/>
                </a:solidFill>
                <a:latin typeface="Trebuchet MS"/>
                <a:cs typeface="Trebuchet MS"/>
              </a:rPr>
              <a:t>Acil </a:t>
            </a:r>
            <a:r>
              <a:rPr sz="800" b="1" spc="-75">
                <a:solidFill>
                  <a:srgbClr val="304053"/>
                </a:solidFill>
                <a:latin typeface="Trebuchet MS"/>
                <a:cs typeface="Trebuchet MS"/>
              </a:rPr>
              <a:t>Durum</a:t>
            </a:r>
            <a:r>
              <a:rPr sz="800" b="1" spc="35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00" b="1" spc="-60">
                <a:solidFill>
                  <a:srgbClr val="304053"/>
                </a:solidFill>
                <a:latin typeface="Trebuchet MS"/>
                <a:cs typeface="Trebuchet MS"/>
              </a:rPr>
              <a:t>Çantanızı</a:t>
            </a:r>
            <a:r>
              <a:rPr sz="800" b="1" spc="35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00" b="1" spc="-70">
                <a:solidFill>
                  <a:srgbClr val="304053"/>
                </a:solidFill>
                <a:latin typeface="Trebuchet MS"/>
                <a:cs typeface="Trebuchet MS"/>
              </a:rPr>
              <a:t>alarak</a:t>
            </a:r>
            <a:r>
              <a:rPr sz="800" b="1" spc="35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00" b="1" spc="-70">
                <a:solidFill>
                  <a:srgbClr val="304053"/>
                </a:solidFill>
                <a:latin typeface="Trebuchet MS"/>
                <a:cs typeface="Trebuchet MS"/>
              </a:rPr>
              <a:t>binayı</a:t>
            </a:r>
            <a:r>
              <a:rPr sz="800" b="1" spc="35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00" b="1" spc="-40">
                <a:solidFill>
                  <a:srgbClr val="304053"/>
                </a:solidFill>
                <a:latin typeface="Trebuchet MS"/>
                <a:cs typeface="Trebuchet MS"/>
              </a:rPr>
              <a:t>hızlı</a:t>
            </a:r>
            <a:r>
              <a:rPr sz="800" b="1" spc="500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00" b="1" spc="-45">
                <a:solidFill>
                  <a:srgbClr val="304053"/>
                </a:solidFill>
                <a:latin typeface="Trebuchet MS"/>
                <a:cs typeface="Trebuchet MS"/>
              </a:rPr>
              <a:t>adımlarla</a:t>
            </a:r>
            <a:r>
              <a:rPr sz="800" b="1" spc="90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00" b="1" spc="-55">
                <a:solidFill>
                  <a:srgbClr val="304053"/>
                </a:solidFill>
                <a:latin typeface="Trebuchet MS"/>
                <a:cs typeface="Trebuchet MS"/>
              </a:rPr>
              <a:t>tahliye</a:t>
            </a:r>
            <a:r>
              <a:rPr sz="800" b="1" spc="-65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00" b="1" spc="-20">
                <a:solidFill>
                  <a:srgbClr val="304053"/>
                </a:solidFill>
                <a:latin typeface="Trebuchet MS"/>
                <a:cs typeface="Trebuchet MS"/>
              </a:rPr>
              <a:t>edin!</a:t>
            </a:r>
            <a:endParaRPr sz="800">
              <a:latin typeface="Trebuchet MS"/>
              <a:cs typeface="Trebuchet MS"/>
            </a:endParaRPr>
          </a:p>
          <a:p>
            <a:pPr marL="12700" marR="5080">
              <a:lnSpc>
                <a:spcPts val="900"/>
              </a:lnSpc>
              <a:spcBef>
                <a:spcPts val="875"/>
              </a:spcBef>
            </a:pPr>
            <a:r>
              <a:rPr sz="800" spc="-10">
                <a:solidFill>
                  <a:srgbClr val="304053"/>
                </a:solidFill>
                <a:latin typeface="Tahoma"/>
                <a:cs typeface="Tahoma"/>
              </a:rPr>
              <a:t>Çıkışı</a:t>
            </a:r>
            <a:r>
              <a:rPr sz="800" spc="-45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00" spc="-30">
                <a:solidFill>
                  <a:srgbClr val="304053"/>
                </a:solidFill>
                <a:latin typeface="Tahoma"/>
                <a:cs typeface="Tahoma"/>
              </a:rPr>
              <a:t>güvence</a:t>
            </a:r>
            <a:r>
              <a:rPr sz="800" spc="-4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00" spc="-30">
                <a:solidFill>
                  <a:srgbClr val="304053"/>
                </a:solidFill>
                <a:latin typeface="Tahoma"/>
                <a:cs typeface="Tahoma"/>
              </a:rPr>
              <a:t>altına</a:t>
            </a:r>
            <a:r>
              <a:rPr sz="800" spc="-4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00" spc="-30">
                <a:solidFill>
                  <a:srgbClr val="304053"/>
                </a:solidFill>
                <a:latin typeface="Tahoma"/>
                <a:cs typeface="Tahoma"/>
              </a:rPr>
              <a:t>almak</a:t>
            </a:r>
            <a:r>
              <a:rPr sz="800" spc="-4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00" spc="-20">
                <a:solidFill>
                  <a:srgbClr val="304053"/>
                </a:solidFill>
                <a:latin typeface="Tahoma"/>
                <a:cs typeface="Tahoma"/>
              </a:rPr>
              <a:t>için</a:t>
            </a:r>
            <a:r>
              <a:rPr sz="800" spc="-4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00" spc="-10">
                <a:solidFill>
                  <a:srgbClr val="304053"/>
                </a:solidFill>
                <a:latin typeface="Tahoma"/>
                <a:cs typeface="Tahoma"/>
              </a:rPr>
              <a:t>kapıyı </a:t>
            </a:r>
            <a:r>
              <a:rPr sz="800" spc="-40">
                <a:solidFill>
                  <a:srgbClr val="304053"/>
                </a:solidFill>
                <a:latin typeface="Tahoma"/>
                <a:cs typeface="Tahoma"/>
              </a:rPr>
              <a:t>açın,</a:t>
            </a:r>
            <a:r>
              <a:rPr sz="800" spc="-15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00" b="1" spc="-65">
                <a:solidFill>
                  <a:srgbClr val="304053"/>
                </a:solidFill>
                <a:latin typeface="Trebuchet MS"/>
                <a:cs typeface="Trebuchet MS"/>
              </a:rPr>
              <a:t>önceden</a:t>
            </a:r>
            <a:r>
              <a:rPr sz="800" b="1" spc="-25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00" b="1" spc="-60">
                <a:solidFill>
                  <a:srgbClr val="304053"/>
                </a:solidFill>
                <a:latin typeface="Trebuchet MS"/>
                <a:cs typeface="Trebuchet MS"/>
              </a:rPr>
              <a:t>belirlenmiş</a:t>
            </a:r>
            <a:r>
              <a:rPr sz="800" b="1" spc="-40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00" b="1" spc="-10">
                <a:solidFill>
                  <a:srgbClr val="304053"/>
                </a:solidFill>
                <a:latin typeface="Trebuchet MS"/>
                <a:cs typeface="Trebuchet MS"/>
              </a:rPr>
              <a:t>toplanma </a:t>
            </a:r>
            <a:r>
              <a:rPr sz="800" b="1" spc="-60">
                <a:solidFill>
                  <a:srgbClr val="304053"/>
                </a:solidFill>
                <a:latin typeface="Trebuchet MS"/>
                <a:cs typeface="Trebuchet MS"/>
              </a:rPr>
              <a:t>alanına</a:t>
            </a:r>
            <a:r>
              <a:rPr sz="800" b="1" spc="-25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00" b="1" spc="-10">
                <a:solidFill>
                  <a:srgbClr val="304053"/>
                </a:solidFill>
                <a:latin typeface="Trebuchet MS"/>
                <a:cs typeface="Trebuchet MS"/>
              </a:rPr>
              <a:t>gidin.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97558" y="1148666"/>
            <a:ext cx="1113790" cy="816249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065" marR="5080" indent="-635" algn="ctr">
              <a:lnSpc>
                <a:spcPts val="1500"/>
              </a:lnSpc>
              <a:spcBef>
                <a:spcPts val="365"/>
              </a:spcBef>
            </a:pPr>
            <a:r>
              <a:rPr sz="1450" b="1" spc="-20">
                <a:solidFill>
                  <a:srgbClr val="FFFFFF"/>
                </a:solidFill>
                <a:latin typeface="Tahoma"/>
                <a:cs typeface="Tahoma"/>
              </a:rPr>
              <a:t>Acil Durumlarda </a:t>
            </a:r>
            <a:r>
              <a:rPr sz="1450" b="1" spc="-25">
                <a:solidFill>
                  <a:srgbClr val="FFFFFF"/>
                </a:solidFill>
                <a:latin typeface="Tahoma"/>
                <a:cs typeface="Tahoma"/>
              </a:rPr>
              <a:t>Ne </a:t>
            </a:r>
            <a:r>
              <a:rPr sz="1450" b="1" spc="-85">
                <a:solidFill>
                  <a:srgbClr val="FFFFFF"/>
                </a:solidFill>
                <a:latin typeface="Tahoma"/>
                <a:cs typeface="Tahoma"/>
              </a:rPr>
              <a:t>Yapılmalıdır?</a:t>
            </a:r>
            <a:endParaRPr sz="1450">
              <a:latin typeface="Tahoma"/>
              <a:cs typeface="Tahoma"/>
            </a:endParaRPr>
          </a:p>
        </p:txBody>
      </p:sp>
      <p:pic>
        <p:nvPicPr>
          <p:cNvPr id="28" name="object 28"/>
          <p:cNvPicPr/>
          <p:nvPr/>
        </p:nvPicPr>
        <p:blipFill>
          <a:blip r:embed="rId5"/>
          <a:stretch>
            <a:fillRect/>
          </a:stretch>
        </p:blipFill>
        <p:spPr>
          <a:xfrm>
            <a:off x="696237" y="641545"/>
            <a:ext cx="316141" cy="2993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8489" y="171828"/>
            <a:ext cx="123190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0"/>
              <a:t>ACIL</a:t>
            </a:r>
            <a:r>
              <a:rPr spc="-155"/>
              <a:t> </a:t>
            </a:r>
            <a:r>
              <a:rPr spc="-35"/>
              <a:t>DURUM</a:t>
            </a:r>
            <a:r>
              <a:rPr spc="-135"/>
              <a:t> </a:t>
            </a:r>
            <a:r>
              <a:rPr spc="-45"/>
              <a:t>KILAVUZU</a:t>
            </a:r>
            <a:r>
              <a:rPr spc="-30"/>
              <a:t> </a:t>
            </a:r>
            <a:r>
              <a:rPr spc="-10"/>
              <a:t>|</a:t>
            </a:r>
            <a:r>
              <a:rPr spc="60"/>
              <a:t> </a:t>
            </a:r>
            <a:r>
              <a:rPr b="1" spc="-155">
                <a:solidFill>
                  <a:srgbClr val="ED2124"/>
                </a:solidFill>
                <a:latin typeface="Verdana"/>
                <a:cs typeface="Verdana"/>
              </a:rPr>
              <a:t>112</a:t>
            </a:r>
          </a:p>
        </p:txBody>
      </p:sp>
      <p:sp>
        <p:nvSpPr>
          <p:cNvPr id="3" name="object 3"/>
          <p:cNvSpPr/>
          <p:nvPr/>
        </p:nvSpPr>
        <p:spPr>
          <a:xfrm>
            <a:off x="1664922" y="162002"/>
            <a:ext cx="2084705" cy="153669"/>
          </a:xfrm>
          <a:custGeom>
            <a:avLst/>
            <a:gdLst/>
            <a:ahLst/>
            <a:cxnLst/>
            <a:rect l="l" t="t" r="r" b="b"/>
            <a:pathLst>
              <a:path w="2084704" h="153670">
                <a:moveTo>
                  <a:pt x="2084285" y="0"/>
                </a:moveTo>
                <a:lnTo>
                  <a:pt x="0" y="0"/>
                </a:lnTo>
                <a:lnTo>
                  <a:pt x="0" y="153047"/>
                </a:lnTo>
                <a:lnTo>
                  <a:pt x="2084285" y="153047"/>
                </a:lnTo>
                <a:lnTo>
                  <a:pt x="2084285" y="0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749205" y="162003"/>
            <a:ext cx="283210" cy="145553"/>
          </a:xfrm>
          <a:prstGeom prst="rect">
            <a:avLst/>
          </a:prstGeom>
          <a:solidFill>
            <a:srgbClr val="ED2124"/>
          </a:solidFill>
        </p:spPr>
        <p:txBody>
          <a:bodyPr vert="horz" wrap="square" lIns="0" tIns="222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5"/>
              </a:spcBef>
            </a:pPr>
            <a:r>
              <a:rPr sz="800" spc="-50">
                <a:solidFill>
                  <a:srgbClr val="FFFFFF"/>
                </a:solidFill>
                <a:latin typeface="Tahoma"/>
                <a:cs typeface="Tahoma"/>
              </a:rPr>
              <a:t>5</a:t>
            </a:r>
            <a:endParaRPr sz="800">
              <a:latin typeface="Tahoma"/>
              <a:cs typeface="Tahom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-6350" y="400604"/>
            <a:ext cx="4146550" cy="1899286"/>
            <a:chOff x="-6350" y="400602"/>
            <a:chExt cx="4146550" cy="1899285"/>
          </a:xfrm>
        </p:grpSpPr>
        <p:sp>
          <p:nvSpPr>
            <p:cNvPr id="6" name="object 6"/>
            <p:cNvSpPr/>
            <p:nvPr/>
          </p:nvSpPr>
          <p:spPr>
            <a:xfrm>
              <a:off x="0" y="510971"/>
              <a:ext cx="4133850" cy="1782445"/>
            </a:xfrm>
            <a:custGeom>
              <a:avLst/>
              <a:gdLst/>
              <a:ahLst/>
              <a:cxnLst/>
              <a:rect l="l" t="t" r="r" b="b"/>
              <a:pathLst>
                <a:path w="4133850" h="1782445">
                  <a:moveTo>
                    <a:pt x="0" y="1782178"/>
                  </a:moveTo>
                  <a:lnTo>
                    <a:pt x="4133646" y="1782178"/>
                  </a:lnTo>
                  <a:lnTo>
                    <a:pt x="4133646" y="0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388389" y="400602"/>
              <a:ext cx="1543685" cy="208279"/>
            </a:xfrm>
            <a:custGeom>
              <a:avLst/>
              <a:gdLst/>
              <a:ahLst/>
              <a:cxnLst/>
              <a:rect l="l" t="t" r="r" b="b"/>
              <a:pathLst>
                <a:path w="1543685" h="208278">
                  <a:moveTo>
                    <a:pt x="1439189" y="0"/>
                  </a:moveTo>
                  <a:lnTo>
                    <a:pt x="104025" y="0"/>
                  </a:lnTo>
                  <a:lnTo>
                    <a:pt x="63532" y="8174"/>
                  </a:lnTo>
                  <a:lnTo>
                    <a:pt x="30467" y="30467"/>
                  </a:lnTo>
                  <a:lnTo>
                    <a:pt x="8174" y="63532"/>
                  </a:lnTo>
                  <a:lnTo>
                    <a:pt x="0" y="104025"/>
                  </a:lnTo>
                  <a:lnTo>
                    <a:pt x="8174" y="144518"/>
                  </a:lnTo>
                  <a:lnTo>
                    <a:pt x="30467" y="177584"/>
                  </a:lnTo>
                  <a:lnTo>
                    <a:pt x="63532" y="199876"/>
                  </a:lnTo>
                  <a:lnTo>
                    <a:pt x="104025" y="208051"/>
                  </a:lnTo>
                  <a:lnTo>
                    <a:pt x="1439189" y="208051"/>
                  </a:lnTo>
                  <a:lnTo>
                    <a:pt x="1479682" y="199876"/>
                  </a:lnTo>
                  <a:lnTo>
                    <a:pt x="1512747" y="177584"/>
                  </a:lnTo>
                  <a:lnTo>
                    <a:pt x="1535040" y="144518"/>
                  </a:lnTo>
                  <a:lnTo>
                    <a:pt x="1543215" y="104025"/>
                  </a:lnTo>
                  <a:lnTo>
                    <a:pt x="1535040" y="63532"/>
                  </a:lnTo>
                  <a:lnTo>
                    <a:pt x="1512747" y="30467"/>
                  </a:lnTo>
                  <a:lnTo>
                    <a:pt x="1479682" y="8174"/>
                  </a:lnTo>
                  <a:lnTo>
                    <a:pt x="1439189" y="0"/>
                  </a:lnTo>
                  <a:close/>
                </a:path>
              </a:pathLst>
            </a:custGeom>
            <a:solidFill>
              <a:srgbClr val="EF4B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769228" y="382716"/>
            <a:ext cx="781685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spc="-10">
                <a:solidFill>
                  <a:srgbClr val="FFFFFF"/>
                </a:solidFill>
                <a:latin typeface="Verdana"/>
                <a:cs typeface="Verdana"/>
              </a:rPr>
              <a:t>DEPREM</a:t>
            </a:r>
            <a:endParaRPr sz="1300">
              <a:latin typeface="Verdana"/>
              <a:cs typeface="Verdana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372681" y="705504"/>
            <a:ext cx="3731260" cy="1463676"/>
            <a:chOff x="372681" y="705502"/>
            <a:chExt cx="3731260" cy="1463675"/>
          </a:xfrm>
        </p:grpSpPr>
        <p:sp>
          <p:nvSpPr>
            <p:cNvPr id="10" name="object 10"/>
            <p:cNvSpPr/>
            <p:nvPr/>
          </p:nvSpPr>
          <p:spPr>
            <a:xfrm>
              <a:off x="375119" y="707941"/>
              <a:ext cx="281940" cy="277495"/>
            </a:xfrm>
            <a:custGeom>
              <a:avLst/>
              <a:gdLst/>
              <a:ahLst/>
              <a:cxnLst/>
              <a:rect l="l" t="t" r="r" b="b"/>
              <a:pathLst>
                <a:path w="281940" h="277494">
                  <a:moveTo>
                    <a:pt x="140703" y="277228"/>
                  </a:moveTo>
                  <a:lnTo>
                    <a:pt x="185177" y="270161"/>
                  </a:lnTo>
                  <a:lnTo>
                    <a:pt x="223802" y="250481"/>
                  </a:lnTo>
                  <a:lnTo>
                    <a:pt x="254259" y="220474"/>
                  </a:lnTo>
                  <a:lnTo>
                    <a:pt x="274233" y="182421"/>
                  </a:lnTo>
                  <a:lnTo>
                    <a:pt x="281406" y="138607"/>
                  </a:lnTo>
                  <a:lnTo>
                    <a:pt x="274233" y="94795"/>
                  </a:lnTo>
                  <a:lnTo>
                    <a:pt x="254259" y="56745"/>
                  </a:lnTo>
                  <a:lnTo>
                    <a:pt x="223802" y="26741"/>
                  </a:lnTo>
                  <a:lnTo>
                    <a:pt x="185177" y="7065"/>
                  </a:lnTo>
                  <a:lnTo>
                    <a:pt x="140703" y="0"/>
                  </a:lnTo>
                  <a:lnTo>
                    <a:pt x="96229" y="7065"/>
                  </a:lnTo>
                  <a:lnTo>
                    <a:pt x="57604" y="26741"/>
                  </a:lnTo>
                  <a:lnTo>
                    <a:pt x="27146" y="56745"/>
                  </a:lnTo>
                  <a:lnTo>
                    <a:pt x="7172" y="94795"/>
                  </a:lnTo>
                  <a:lnTo>
                    <a:pt x="0" y="138607"/>
                  </a:lnTo>
                  <a:lnTo>
                    <a:pt x="7172" y="182421"/>
                  </a:lnTo>
                  <a:lnTo>
                    <a:pt x="27146" y="220474"/>
                  </a:lnTo>
                  <a:lnTo>
                    <a:pt x="57604" y="250481"/>
                  </a:lnTo>
                  <a:lnTo>
                    <a:pt x="96229" y="270161"/>
                  </a:lnTo>
                  <a:lnTo>
                    <a:pt x="140703" y="277228"/>
                  </a:lnTo>
                  <a:close/>
                </a:path>
              </a:pathLst>
            </a:custGeom>
            <a:ln w="4876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393496" y="726013"/>
              <a:ext cx="244652" cy="241084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375119" y="1099139"/>
              <a:ext cx="281940" cy="277495"/>
            </a:xfrm>
            <a:custGeom>
              <a:avLst/>
              <a:gdLst/>
              <a:ahLst/>
              <a:cxnLst/>
              <a:rect l="l" t="t" r="r" b="b"/>
              <a:pathLst>
                <a:path w="281940" h="277494">
                  <a:moveTo>
                    <a:pt x="140703" y="277228"/>
                  </a:moveTo>
                  <a:lnTo>
                    <a:pt x="185177" y="270161"/>
                  </a:lnTo>
                  <a:lnTo>
                    <a:pt x="223802" y="250481"/>
                  </a:lnTo>
                  <a:lnTo>
                    <a:pt x="254259" y="220474"/>
                  </a:lnTo>
                  <a:lnTo>
                    <a:pt x="274233" y="182421"/>
                  </a:lnTo>
                  <a:lnTo>
                    <a:pt x="281406" y="138607"/>
                  </a:lnTo>
                  <a:lnTo>
                    <a:pt x="274233" y="94795"/>
                  </a:lnTo>
                  <a:lnTo>
                    <a:pt x="254259" y="56745"/>
                  </a:lnTo>
                  <a:lnTo>
                    <a:pt x="223802" y="26741"/>
                  </a:lnTo>
                  <a:lnTo>
                    <a:pt x="185177" y="7065"/>
                  </a:lnTo>
                  <a:lnTo>
                    <a:pt x="140703" y="0"/>
                  </a:lnTo>
                  <a:lnTo>
                    <a:pt x="96229" y="7065"/>
                  </a:lnTo>
                  <a:lnTo>
                    <a:pt x="57604" y="26741"/>
                  </a:lnTo>
                  <a:lnTo>
                    <a:pt x="27146" y="56745"/>
                  </a:lnTo>
                  <a:lnTo>
                    <a:pt x="7172" y="94795"/>
                  </a:lnTo>
                  <a:lnTo>
                    <a:pt x="0" y="138607"/>
                  </a:lnTo>
                  <a:lnTo>
                    <a:pt x="7172" y="182421"/>
                  </a:lnTo>
                  <a:lnTo>
                    <a:pt x="27146" y="220474"/>
                  </a:lnTo>
                  <a:lnTo>
                    <a:pt x="57604" y="250481"/>
                  </a:lnTo>
                  <a:lnTo>
                    <a:pt x="96229" y="270161"/>
                  </a:lnTo>
                  <a:lnTo>
                    <a:pt x="140703" y="277228"/>
                  </a:lnTo>
                  <a:close/>
                </a:path>
              </a:pathLst>
            </a:custGeom>
            <a:ln w="4876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393496" y="1117211"/>
              <a:ext cx="244652" cy="241084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375119" y="1489739"/>
              <a:ext cx="281940" cy="277495"/>
            </a:xfrm>
            <a:custGeom>
              <a:avLst/>
              <a:gdLst/>
              <a:ahLst/>
              <a:cxnLst/>
              <a:rect l="l" t="t" r="r" b="b"/>
              <a:pathLst>
                <a:path w="281940" h="277494">
                  <a:moveTo>
                    <a:pt x="140703" y="277228"/>
                  </a:moveTo>
                  <a:lnTo>
                    <a:pt x="185177" y="270161"/>
                  </a:lnTo>
                  <a:lnTo>
                    <a:pt x="223802" y="250481"/>
                  </a:lnTo>
                  <a:lnTo>
                    <a:pt x="254259" y="220474"/>
                  </a:lnTo>
                  <a:lnTo>
                    <a:pt x="274233" y="182421"/>
                  </a:lnTo>
                  <a:lnTo>
                    <a:pt x="281406" y="138607"/>
                  </a:lnTo>
                  <a:lnTo>
                    <a:pt x="274233" y="94795"/>
                  </a:lnTo>
                  <a:lnTo>
                    <a:pt x="254259" y="56745"/>
                  </a:lnTo>
                  <a:lnTo>
                    <a:pt x="223802" y="26741"/>
                  </a:lnTo>
                  <a:lnTo>
                    <a:pt x="185177" y="7065"/>
                  </a:lnTo>
                  <a:lnTo>
                    <a:pt x="140703" y="0"/>
                  </a:lnTo>
                  <a:lnTo>
                    <a:pt x="96229" y="7065"/>
                  </a:lnTo>
                  <a:lnTo>
                    <a:pt x="57604" y="26741"/>
                  </a:lnTo>
                  <a:lnTo>
                    <a:pt x="27146" y="56745"/>
                  </a:lnTo>
                  <a:lnTo>
                    <a:pt x="7172" y="94795"/>
                  </a:lnTo>
                  <a:lnTo>
                    <a:pt x="0" y="138607"/>
                  </a:lnTo>
                  <a:lnTo>
                    <a:pt x="7172" y="182421"/>
                  </a:lnTo>
                  <a:lnTo>
                    <a:pt x="27146" y="220474"/>
                  </a:lnTo>
                  <a:lnTo>
                    <a:pt x="57604" y="250481"/>
                  </a:lnTo>
                  <a:lnTo>
                    <a:pt x="96229" y="270161"/>
                  </a:lnTo>
                  <a:lnTo>
                    <a:pt x="140703" y="277228"/>
                  </a:lnTo>
                  <a:close/>
                </a:path>
              </a:pathLst>
            </a:custGeom>
            <a:ln w="4876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393496" y="1507810"/>
              <a:ext cx="244652" cy="241084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375119" y="1889339"/>
              <a:ext cx="281940" cy="277495"/>
            </a:xfrm>
            <a:custGeom>
              <a:avLst/>
              <a:gdLst/>
              <a:ahLst/>
              <a:cxnLst/>
              <a:rect l="l" t="t" r="r" b="b"/>
              <a:pathLst>
                <a:path w="281940" h="277494">
                  <a:moveTo>
                    <a:pt x="140703" y="277228"/>
                  </a:moveTo>
                  <a:lnTo>
                    <a:pt x="185177" y="270161"/>
                  </a:lnTo>
                  <a:lnTo>
                    <a:pt x="223802" y="250481"/>
                  </a:lnTo>
                  <a:lnTo>
                    <a:pt x="254259" y="220474"/>
                  </a:lnTo>
                  <a:lnTo>
                    <a:pt x="274233" y="182421"/>
                  </a:lnTo>
                  <a:lnTo>
                    <a:pt x="281406" y="138607"/>
                  </a:lnTo>
                  <a:lnTo>
                    <a:pt x="274233" y="94795"/>
                  </a:lnTo>
                  <a:lnTo>
                    <a:pt x="254259" y="56745"/>
                  </a:lnTo>
                  <a:lnTo>
                    <a:pt x="223802" y="26741"/>
                  </a:lnTo>
                  <a:lnTo>
                    <a:pt x="185177" y="7065"/>
                  </a:lnTo>
                  <a:lnTo>
                    <a:pt x="140703" y="0"/>
                  </a:lnTo>
                  <a:lnTo>
                    <a:pt x="96229" y="7065"/>
                  </a:lnTo>
                  <a:lnTo>
                    <a:pt x="57604" y="26741"/>
                  </a:lnTo>
                  <a:lnTo>
                    <a:pt x="27146" y="56745"/>
                  </a:lnTo>
                  <a:lnTo>
                    <a:pt x="7172" y="94795"/>
                  </a:lnTo>
                  <a:lnTo>
                    <a:pt x="0" y="138607"/>
                  </a:lnTo>
                  <a:lnTo>
                    <a:pt x="7172" y="182421"/>
                  </a:lnTo>
                  <a:lnTo>
                    <a:pt x="27146" y="220474"/>
                  </a:lnTo>
                  <a:lnTo>
                    <a:pt x="57604" y="250481"/>
                  </a:lnTo>
                  <a:lnTo>
                    <a:pt x="96229" y="270161"/>
                  </a:lnTo>
                  <a:lnTo>
                    <a:pt x="140703" y="277228"/>
                  </a:lnTo>
                  <a:close/>
                </a:path>
              </a:pathLst>
            </a:custGeom>
            <a:ln w="4876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393496" y="1907410"/>
              <a:ext cx="244652" cy="241084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2986194" y="747108"/>
              <a:ext cx="1117194" cy="1313897"/>
            </a:xfrm>
            <a:prstGeom prst="rect">
              <a:avLst/>
            </a:prstGeom>
          </p:spPr>
        </p:pic>
      </p:grpSp>
      <p:sp>
        <p:nvSpPr>
          <p:cNvPr id="19" name="object 19"/>
          <p:cNvSpPr txBox="1"/>
          <p:nvPr/>
        </p:nvSpPr>
        <p:spPr>
          <a:xfrm>
            <a:off x="782984" y="665555"/>
            <a:ext cx="2141855" cy="1497846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236220">
              <a:lnSpc>
                <a:spcPts val="900"/>
              </a:lnSpc>
              <a:spcBef>
                <a:spcPts val="180"/>
              </a:spcBef>
            </a:pPr>
            <a:r>
              <a:rPr sz="800" spc="-25">
                <a:solidFill>
                  <a:srgbClr val="304053"/>
                </a:solidFill>
                <a:latin typeface="Tahoma"/>
                <a:cs typeface="Tahoma"/>
              </a:rPr>
              <a:t>Dışarıdaysanız</a:t>
            </a:r>
            <a:r>
              <a:rPr sz="800" spc="-15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00" spc="-25">
                <a:solidFill>
                  <a:srgbClr val="304053"/>
                </a:solidFill>
                <a:latin typeface="Tahoma"/>
                <a:cs typeface="Tahoma"/>
              </a:rPr>
              <a:t>düşebilecek</a:t>
            </a:r>
            <a:r>
              <a:rPr sz="800" spc="-15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00" spc="-25">
                <a:solidFill>
                  <a:srgbClr val="304053"/>
                </a:solidFill>
                <a:latin typeface="Tahoma"/>
                <a:cs typeface="Tahoma"/>
              </a:rPr>
              <a:t>kaya</a:t>
            </a:r>
            <a:r>
              <a:rPr sz="800" spc="-4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00" spc="-30">
                <a:solidFill>
                  <a:srgbClr val="304053"/>
                </a:solidFill>
                <a:latin typeface="Tahoma"/>
                <a:cs typeface="Tahoma"/>
              </a:rPr>
              <a:t>ve</a:t>
            </a:r>
            <a:r>
              <a:rPr sz="800" spc="-10">
                <a:solidFill>
                  <a:srgbClr val="304053"/>
                </a:solidFill>
                <a:latin typeface="Tahoma"/>
                <a:cs typeface="Tahoma"/>
              </a:rPr>
              <a:t> cisimlere </a:t>
            </a:r>
            <a:r>
              <a:rPr sz="800" spc="-30">
                <a:solidFill>
                  <a:srgbClr val="304053"/>
                </a:solidFill>
                <a:latin typeface="Tahoma"/>
                <a:cs typeface="Tahoma"/>
              </a:rPr>
              <a:t>dikkat</a:t>
            </a:r>
            <a:r>
              <a:rPr sz="800" spc="-35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00" spc="-45">
                <a:solidFill>
                  <a:srgbClr val="304053"/>
                </a:solidFill>
                <a:latin typeface="Tahoma"/>
                <a:cs typeface="Tahoma"/>
              </a:rPr>
              <a:t>edin,</a:t>
            </a:r>
            <a:r>
              <a:rPr sz="800" spc="-35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00" b="1" spc="-30">
                <a:solidFill>
                  <a:srgbClr val="304053"/>
                </a:solidFill>
                <a:latin typeface="Trebuchet MS"/>
                <a:cs typeface="Trebuchet MS"/>
              </a:rPr>
              <a:t>baş</a:t>
            </a:r>
            <a:r>
              <a:rPr sz="800" b="1" spc="-70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00" b="1" spc="-65">
                <a:solidFill>
                  <a:srgbClr val="304053"/>
                </a:solidFill>
                <a:latin typeface="Trebuchet MS"/>
                <a:cs typeface="Trebuchet MS"/>
              </a:rPr>
              <a:t>ve</a:t>
            </a:r>
            <a:r>
              <a:rPr sz="800" b="1" spc="-45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00" b="1" spc="-55">
                <a:solidFill>
                  <a:srgbClr val="304053"/>
                </a:solidFill>
                <a:latin typeface="Trebuchet MS"/>
                <a:cs typeface="Trebuchet MS"/>
              </a:rPr>
              <a:t>boyun</a:t>
            </a:r>
            <a:r>
              <a:rPr sz="800" b="1" spc="-45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00" b="1" spc="-60">
                <a:solidFill>
                  <a:srgbClr val="304053"/>
                </a:solidFill>
                <a:latin typeface="Trebuchet MS"/>
                <a:cs typeface="Trebuchet MS"/>
              </a:rPr>
              <a:t>bölgenizi</a:t>
            </a:r>
            <a:r>
              <a:rPr sz="800" b="1" spc="-40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00" b="1" spc="-10">
                <a:solidFill>
                  <a:srgbClr val="304053"/>
                </a:solidFill>
                <a:latin typeface="Trebuchet MS"/>
                <a:cs typeface="Trebuchet MS"/>
              </a:rPr>
              <a:t>elinizle koruyun!</a:t>
            </a:r>
            <a:endParaRPr sz="800">
              <a:latin typeface="Trebuchet MS"/>
              <a:cs typeface="Trebuchet MS"/>
            </a:endParaRPr>
          </a:p>
          <a:p>
            <a:pPr marL="12700" marR="545465">
              <a:lnSpc>
                <a:spcPts val="900"/>
              </a:lnSpc>
              <a:spcBef>
                <a:spcPts val="830"/>
              </a:spcBef>
            </a:pPr>
            <a:r>
              <a:rPr sz="800" b="1" spc="-65">
                <a:solidFill>
                  <a:srgbClr val="304053"/>
                </a:solidFill>
                <a:latin typeface="Trebuchet MS"/>
                <a:cs typeface="Trebuchet MS"/>
              </a:rPr>
              <a:t>Öğretmenlerinizin</a:t>
            </a:r>
            <a:r>
              <a:rPr sz="800" b="1" spc="-55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00" b="1" spc="-65">
                <a:solidFill>
                  <a:srgbClr val="304053"/>
                </a:solidFill>
                <a:latin typeface="Trebuchet MS"/>
                <a:cs typeface="Trebuchet MS"/>
              </a:rPr>
              <a:t>ve</a:t>
            </a:r>
            <a:r>
              <a:rPr sz="800" b="1" spc="-20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00" b="1" spc="-45">
                <a:solidFill>
                  <a:srgbClr val="304053"/>
                </a:solidFill>
                <a:latin typeface="Trebuchet MS"/>
                <a:cs typeface="Trebuchet MS"/>
              </a:rPr>
              <a:t>yetişkin</a:t>
            </a:r>
            <a:r>
              <a:rPr sz="800" b="1" spc="-20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00" b="1" spc="-45">
                <a:solidFill>
                  <a:srgbClr val="304053"/>
                </a:solidFill>
                <a:latin typeface="Trebuchet MS"/>
                <a:cs typeface="Trebuchet MS"/>
              </a:rPr>
              <a:t>kişilerin</a:t>
            </a:r>
            <a:r>
              <a:rPr sz="800" b="1" spc="500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00" b="1" spc="-55">
                <a:solidFill>
                  <a:srgbClr val="304053"/>
                </a:solidFill>
                <a:latin typeface="Trebuchet MS"/>
                <a:cs typeface="Trebuchet MS"/>
              </a:rPr>
              <a:t>talimatlarına</a:t>
            </a:r>
            <a:r>
              <a:rPr sz="800" b="1" spc="-5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00" b="1" spc="-10">
                <a:solidFill>
                  <a:srgbClr val="304053"/>
                </a:solidFill>
                <a:latin typeface="Trebuchet MS"/>
                <a:cs typeface="Trebuchet MS"/>
              </a:rPr>
              <a:t>uyun!</a:t>
            </a:r>
            <a:endParaRPr sz="800">
              <a:latin typeface="Trebuchet MS"/>
              <a:cs typeface="Trebuchet MS"/>
            </a:endParaRPr>
          </a:p>
          <a:p>
            <a:pPr marL="12700" marR="5080">
              <a:lnSpc>
                <a:spcPts val="900"/>
              </a:lnSpc>
              <a:spcBef>
                <a:spcPts val="825"/>
              </a:spcBef>
            </a:pPr>
            <a:r>
              <a:rPr sz="800" spc="-65">
                <a:solidFill>
                  <a:srgbClr val="304053"/>
                </a:solidFill>
                <a:latin typeface="Tahoma"/>
                <a:cs typeface="Tahoma"/>
              </a:rPr>
              <a:t>Tek</a:t>
            </a:r>
            <a:r>
              <a:rPr sz="800" spc="-35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00" spc="-25">
                <a:solidFill>
                  <a:srgbClr val="304053"/>
                </a:solidFill>
                <a:latin typeface="Tahoma"/>
                <a:cs typeface="Tahoma"/>
              </a:rPr>
              <a:t>başınıza</a:t>
            </a:r>
            <a:r>
              <a:rPr sz="800" spc="-3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00" spc="-35">
                <a:solidFill>
                  <a:srgbClr val="304053"/>
                </a:solidFill>
                <a:latin typeface="Tahoma"/>
                <a:cs typeface="Tahoma"/>
              </a:rPr>
              <a:t>kalmayın,</a:t>
            </a:r>
            <a:r>
              <a:rPr sz="800" spc="-5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00" spc="-25">
                <a:solidFill>
                  <a:srgbClr val="304053"/>
                </a:solidFill>
                <a:latin typeface="Tahoma"/>
                <a:cs typeface="Tahoma"/>
              </a:rPr>
              <a:t>topluluk</a:t>
            </a:r>
            <a:r>
              <a:rPr sz="800" spc="-35">
                <a:solidFill>
                  <a:srgbClr val="304053"/>
                </a:solidFill>
                <a:latin typeface="Tahoma"/>
                <a:cs typeface="Tahoma"/>
              </a:rPr>
              <a:t> olarak</a:t>
            </a:r>
            <a:r>
              <a:rPr sz="800" spc="-3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00" spc="-45">
                <a:solidFill>
                  <a:srgbClr val="304053"/>
                </a:solidFill>
                <a:latin typeface="Tahoma"/>
                <a:cs typeface="Tahoma"/>
              </a:rPr>
              <a:t>durun,</a:t>
            </a:r>
            <a:r>
              <a:rPr sz="800" spc="-3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00" b="1" spc="-85">
                <a:solidFill>
                  <a:srgbClr val="304053"/>
                </a:solidFill>
                <a:latin typeface="Trebuchet MS"/>
                <a:cs typeface="Trebuchet MS"/>
              </a:rPr>
              <a:t>112’yi</a:t>
            </a:r>
            <a:r>
              <a:rPr sz="800" b="1" spc="500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00" b="1" spc="-50">
                <a:solidFill>
                  <a:srgbClr val="304053"/>
                </a:solidFill>
                <a:latin typeface="Trebuchet MS"/>
                <a:cs typeface="Trebuchet MS"/>
              </a:rPr>
              <a:t>arayın</a:t>
            </a:r>
            <a:r>
              <a:rPr sz="800" b="1" spc="-35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00" spc="-10">
                <a:solidFill>
                  <a:srgbClr val="304053"/>
                </a:solidFill>
                <a:latin typeface="Tahoma"/>
                <a:cs typeface="Tahoma"/>
              </a:rPr>
              <a:t>ya</a:t>
            </a:r>
            <a:r>
              <a:rPr sz="800" spc="-40">
                <a:solidFill>
                  <a:srgbClr val="304053"/>
                </a:solidFill>
                <a:latin typeface="Tahoma"/>
                <a:cs typeface="Tahoma"/>
              </a:rPr>
              <a:t> da</a:t>
            </a:r>
            <a:r>
              <a:rPr sz="800" spc="-45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00" spc="-30">
                <a:solidFill>
                  <a:srgbClr val="304053"/>
                </a:solidFill>
                <a:latin typeface="Tahoma"/>
                <a:cs typeface="Tahoma"/>
              </a:rPr>
              <a:t>yanınızda</a:t>
            </a:r>
            <a:r>
              <a:rPr sz="800" spc="-4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00" spc="-20">
                <a:solidFill>
                  <a:srgbClr val="304053"/>
                </a:solidFill>
                <a:latin typeface="Tahoma"/>
                <a:cs typeface="Tahoma"/>
              </a:rPr>
              <a:t>yetişkin</a:t>
            </a:r>
            <a:r>
              <a:rPr sz="800" spc="-45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00" spc="-25">
                <a:solidFill>
                  <a:srgbClr val="304053"/>
                </a:solidFill>
                <a:latin typeface="Tahoma"/>
                <a:cs typeface="Tahoma"/>
              </a:rPr>
              <a:t>biri</a:t>
            </a:r>
            <a:r>
              <a:rPr sz="800" spc="-65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00" spc="-30">
                <a:solidFill>
                  <a:srgbClr val="304053"/>
                </a:solidFill>
                <a:latin typeface="Tahoma"/>
                <a:cs typeface="Tahoma"/>
              </a:rPr>
              <a:t>varsa</a:t>
            </a:r>
            <a:r>
              <a:rPr sz="800" spc="-45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00" spc="-10">
                <a:solidFill>
                  <a:srgbClr val="304053"/>
                </a:solidFill>
                <a:latin typeface="Tahoma"/>
                <a:cs typeface="Tahoma"/>
              </a:rPr>
              <a:t>112’yi </a:t>
            </a:r>
            <a:r>
              <a:rPr sz="800" spc="-35">
                <a:solidFill>
                  <a:srgbClr val="304053"/>
                </a:solidFill>
                <a:latin typeface="Tahoma"/>
                <a:cs typeface="Tahoma"/>
              </a:rPr>
              <a:t>aramasını</a:t>
            </a:r>
            <a:r>
              <a:rPr sz="800" spc="-3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00" spc="-10">
                <a:solidFill>
                  <a:srgbClr val="304053"/>
                </a:solidFill>
                <a:latin typeface="Tahoma"/>
                <a:cs typeface="Tahoma"/>
              </a:rPr>
              <a:t>isteyin</a:t>
            </a:r>
            <a:r>
              <a:rPr sz="800" spc="-5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00" spc="-30">
                <a:solidFill>
                  <a:srgbClr val="304053"/>
                </a:solidFill>
                <a:latin typeface="Tahoma"/>
                <a:cs typeface="Tahoma"/>
              </a:rPr>
              <a:t>ve</a:t>
            </a:r>
            <a:r>
              <a:rPr sz="800" spc="-25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00" b="1" spc="-65">
                <a:solidFill>
                  <a:srgbClr val="304053"/>
                </a:solidFill>
                <a:latin typeface="Trebuchet MS"/>
                <a:cs typeface="Trebuchet MS"/>
              </a:rPr>
              <a:t>ekiplerin</a:t>
            </a:r>
            <a:r>
              <a:rPr sz="800" b="1" spc="-40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00" b="1" spc="-50">
                <a:solidFill>
                  <a:srgbClr val="304053"/>
                </a:solidFill>
                <a:latin typeface="Trebuchet MS"/>
                <a:cs typeface="Trebuchet MS"/>
              </a:rPr>
              <a:t>gelmesini</a:t>
            </a:r>
            <a:r>
              <a:rPr sz="800" b="1" spc="-35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00" b="1" spc="-10">
                <a:solidFill>
                  <a:srgbClr val="304053"/>
                </a:solidFill>
                <a:latin typeface="Trebuchet MS"/>
                <a:cs typeface="Trebuchet MS"/>
              </a:rPr>
              <a:t>bekleyin!</a:t>
            </a:r>
            <a:endParaRPr sz="800">
              <a:latin typeface="Trebuchet MS"/>
              <a:cs typeface="Trebuchet MS"/>
            </a:endParaRPr>
          </a:p>
          <a:p>
            <a:pPr marL="12700" marR="41275">
              <a:lnSpc>
                <a:spcPts val="900"/>
              </a:lnSpc>
              <a:spcBef>
                <a:spcPts val="894"/>
              </a:spcBef>
            </a:pPr>
            <a:r>
              <a:rPr sz="800" spc="-40">
                <a:solidFill>
                  <a:srgbClr val="304053"/>
                </a:solidFill>
                <a:latin typeface="Tahoma"/>
                <a:cs typeface="Tahoma"/>
              </a:rPr>
              <a:t>Tahliye</a:t>
            </a:r>
            <a:r>
              <a:rPr sz="800" spc="-35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00" spc="-40">
                <a:solidFill>
                  <a:srgbClr val="304053"/>
                </a:solidFill>
                <a:latin typeface="Tahoma"/>
                <a:cs typeface="Tahoma"/>
              </a:rPr>
              <a:t>anında</a:t>
            </a:r>
            <a:r>
              <a:rPr sz="800" spc="-3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00" spc="-25">
                <a:solidFill>
                  <a:srgbClr val="304053"/>
                </a:solidFill>
                <a:latin typeface="Tahoma"/>
                <a:cs typeface="Tahoma"/>
              </a:rPr>
              <a:t>ihtiyacınız</a:t>
            </a:r>
            <a:r>
              <a:rPr sz="800" spc="-3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00" spc="-35">
                <a:solidFill>
                  <a:srgbClr val="304053"/>
                </a:solidFill>
                <a:latin typeface="Tahoma"/>
                <a:cs typeface="Tahoma"/>
              </a:rPr>
              <a:t>olan</a:t>
            </a:r>
            <a:r>
              <a:rPr sz="800" spc="-3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00" b="1" spc="-70">
                <a:solidFill>
                  <a:srgbClr val="304053"/>
                </a:solidFill>
                <a:latin typeface="Trebuchet MS"/>
                <a:cs typeface="Trebuchet MS"/>
              </a:rPr>
              <a:t>en</a:t>
            </a:r>
            <a:r>
              <a:rPr sz="800" b="1" spc="-40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00" b="1" spc="-65">
                <a:solidFill>
                  <a:srgbClr val="304053"/>
                </a:solidFill>
                <a:latin typeface="Trebuchet MS"/>
                <a:cs typeface="Trebuchet MS"/>
              </a:rPr>
              <a:t>az</a:t>
            </a:r>
            <a:r>
              <a:rPr sz="800" b="1" spc="-45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00" b="1" spc="-35">
                <a:solidFill>
                  <a:srgbClr val="304053"/>
                </a:solidFill>
                <a:latin typeface="Trebuchet MS"/>
                <a:cs typeface="Trebuchet MS"/>
              </a:rPr>
              <a:t>sayıda</a:t>
            </a:r>
            <a:r>
              <a:rPr sz="800" b="1" spc="-40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00" b="1" spc="-10">
                <a:solidFill>
                  <a:srgbClr val="304053"/>
                </a:solidFill>
                <a:latin typeface="Trebuchet MS"/>
                <a:cs typeface="Trebuchet MS"/>
              </a:rPr>
              <a:t>eşyayı </a:t>
            </a:r>
            <a:r>
              <a:rPr sz="800" b="1" spc="-60">
                <a:solidFill>
                  <a:srgbClr val="304053"/>
                </a:solidFill>
                <a:latin typeface="Trebuchet MS"/>
                <a:cs typeface="Trebuchet MS"/>
              </a:rPr>
              <a:t>yanınıza</a:t>
            </a:r>
            <a:r>
              <a:rPr sz="800" b="1" spc="-55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00" b="1" spc="-65">
                <a:solidFill>
                  <a:srgbClr val="304053"/>
                </a:solidFill>
                <a:latin typeface="Trebuchet MS"/>
                <a:cs typeface="Trebuchet MS"/>
              </a:rPr>
              <a:t>alın,</a:t>
            </a:r>
            <a:r>
              <a:rPr sz="800" b="1" spc="-50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00" b="1" spc="-60">
                <a:solidFill>
                  <a:srgbClr val="304053"/>
                </a:solidFill>
                <a:latin typeface="Trebuchet MS"/>
                <a:cs typeface="Trebuchet MS"/>
              </a:rPr>
              <a:t>panik</a:t>
            </a:r>
            <a:r>
              <a:rPr sz="800" b="1" spc="-50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00" b="1" spc="-10">
                <a:solidFill>
                  <a:srgbClr val="304053"/>
                </a:solidFill>
                <a:latin typeface="Trebuchet MS"/>
                <a:cs typeface="Trebuchet MS"/>
              </a:rPr>
              <a:t>yapmayın!</a:t>
            </a:r>
            <a:endParaRPr sz="8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04724" y="171828"/>
            <a:ext cx="123063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135">
                <a:solidFill>
                  <a:srgbClr val="ED2124"/>
                </a:solidFill>
                <a:latin typeface="Tahoma"/>
                <a:cs typeface="Tahoma"/>
              </a:rPr>
              <a:t>112</a:t>
            </a:r>
            <a:r>
              <a:rPr sz="800" b="1" spc="35">
                <a:solidFill>
                  <a:srgbClr val="ED2124"/>
                </a:solidFill>
                <a:latin typeface="Tahoma"/>
                <a:cs typeface="Tahoma"/>
              </a:rPr>
              <a:t> </a:t>
            </a:r>
            <a:r>
              <a:rPr sz="800" spc="-120">
                <a:solidFill>
                  <a:srgbClr val="939598"/>
                </a:solidFill>
                <a:latin typeface="Tahoma"/>
                <a:cs typeface="Tahoma"/>
              </a:rPr>
              <a:t>|</a:t>
            </a:r>
            <a:r>
              <a:rPr sz="800" spc="95">
                <a:solidFill>
                  <a:srgbClr val="939598"/>
                </a:solidFill>
                <a:latin typeface="Tahoma"/>
                <a:cs typeface="Tahoma"/>
              </a:rPr>
              <a:t> </a:t>
            </a:r>
            <a:r>
              <a:rPr sz="800" spc="-50">
                <a:solidFill>
                  <a:srgbClr val="939598"/>
                </a:solidFill>
                <a:latin typeface="Tahoma"/>
                <a:cs typeface="Tahoma"/>
              </a:rPr>
              <a:t>ACIL</a:t>
            </a:r>
            <a:r>
              <a:rPr sz="800" spc="-145">
                <a:solidFill>
                  <a:srgbClr val="939598"/>
                </a:solidFill>
                <a:latin typeface="Tahoma"/>
                <a:cs typeface="Tahoma"/>
              </a:rPr>
              <a:t> </a:t>
            </a:r>
            <a:r>
              <a:rPr sz="800" spc="-35">
                <a:solidFill>
                  <a:srgbClr val="939598"/>
                </a:solidFill>
                <a:latin typeface="Tahoma"/>
                <a:cs typeface="Tahoma"/>
              </a:rPr>
              <a:t>DURUM</a:t>
            </a:r>
            <a:r>
              <a:rPr sz="800" spc="-114">
                <a:solidFill>
                  <a:srgbClr val="939598"/>
                </a:solidFill>
                <a:latin typeface="Tahoma"/>
                <a:cs typeface="Tahoma"/>
              </a:rPr>
              <a:t> </a:t>
            </a:r>
            <a:r>
              <a:rPr sz="800" spc="-35">
                <a:solidFill>
                  <a:srgbClr val="939598"/>
                </a:solidFill>
                <a:latin typeface="Tahoma"/>
                <a:cs typeface="Tahoma"/>
              </a:rPr>
              <a:t>KILAVUZU</a:t>
            </a:r>
            <a:endParaRPr sz="8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70790" y="162002"/>
            <a:ext cx="1981835" cy="153669"/>
          </a:xfrm>
          <a:custGeom>
            <a:avLst/>
            <a:gdLst/>
            <a:ahLst/>
            <a:cxnLst/>
            <a:rect l="l" t="t" r="r" b="b"/>
            <a:pathLst>
              <a:path w="1981835" h="153670">
                <a:moveTo>
                  <a:pt x="1981606" y="0"/>
                </a:moveTo>
                <a:lnTo>
                  <a:pt x="0" y="0"/>
                </a:lnTo>
                <a:lnTo>
                  <a:pt x="0" y="153047"/>
                </a:lnTo>
                <a:lnTo>
                  <a:pt x="1981606" y="153047"/>
                </a:lnTo>
                <a:lnTo>
                  <a:pt x="1981606" y="0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87997" y="162003"/>
            <a:ext cx="283210" cy="145553"/>
          </a:xfrm>
          <a:prstGeom prst="rect">
            <a:avLst/>
          </a:prstGeom>
          <a:solidFill>
            <a:srgbClr val="ED2124"/>
          </a:solidFill>
        </p:spPr>
        <p:txBody>
          <a:bodyPr vert="horz" wrap="square" lIns="0" tIns="222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5"/>
              </a:spcBef>
            </a:pPr>
            <a:r>
              <a:rPr sz="800" spc="-50">
                <a:solidFill>
                  <a:srgbClr val="FFFFFF"/>
                </a:solidFill>
                <a:latin typeface="Tahoma"/>
                <a:cs typeface="Tahoma"/>
              </a:rPr>
              <a:t>6</a:t>
            </a:r>
            <a:endParaRPr sz="800">
              <a:latin typeface="Tahoma"/>
              <a:cs typeface="Tahom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0" y="504625"/>
            <a:ext cx="4320540" cy="1795145"/>
            <a:chOff x="0" y="504621"/>
            <a:chExt cx="4320540" cy="1795145"/>
          </a:xfrm>
        </p:grpSpPr>
        <p:pic>
          <p:nvPicPr>
            <p:cNvPr id="6" name="object 6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594004" y="548830"/>
              <a:ext cx="3725989" cy="1702257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0" y="510971"/>
              <a:ext cx="4320540" cy="1782445"/>
            </a:xfrm>
            <a:custGeom>
              <a:avLst/>
              <a:gdLst/>
              <a:ahLst/>
              <a:cxnLst/>
              <a:rect l="l" t="t" r="r" b="b"/>
              <a:pathLst>
                <a:path w="4320540" h="1782445">
                  <a:moveTo>
                    <a:pt x="0" y="1782178"/>
                  </a:moveTo>
                  <a:lnTo>
                    <a:pt x="4319993" y="1782178"/>
                  </a:lnTo>
                </a:path>
                <a:path w="4320540" h="1782445">
                  <a:moveTo>
                    <a:pt x="431999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87999" y="608474"/>
              <a:ext cx="208279" cy="1543685"/>
            </a:xfrm>
            <a:custGeom>
              <a:avLst/>
              <a:gdLst/>
              <a:ahLst/>
              <a:cxnLst/>
              <a:rect l="l" t="t" r="r" b="b"/>
              <a:pathLst>
                <a:path w="208278" h="1543685">
                  <a:moveTo>
                    <a:pt x="104025" y="0"/>
                  </a:moveTo>
                  <a:lnTo>
                    <a:pt x="63532" y="8174"/>
                  </a:lnTo>
                  <a:lnTo>
                    <a:pt x="30467" y="30467"/>
                  </a:lnTo>
                  <a:lnTo>
                    <a:pt x="8174" y="63532"/>
                  </a:lnTo>
                  <a:lnTo>
                    <a:pt x="0" y="104025"/>
                  </a:lnTo>
                  <a:lnTo>
                    <a:pt x="0" y="1439189"/>
                  </a:lnTo>
                  <a:lnTo>
                    <a:pt x="8174" y="1479682"/>
                  </a:lnTo>
                  <a:lnTo>
                    <a:pt x="30467" y="1512747"/>
                  </a:lnTo>
                  <a:lnTo>
                    <a:pt x="63532" y="1535040"/>
                  </a:lnTo>
                  <a:lnTo>
                    <a:pt x="104025" y="1543215"/>
                  </a:lnTo>
                  <a:lnTo>
                    <a:pt x="144518" y="1535040"/>
                  </a:lnTo>
                  <a:lnTo>
                    <a:pt x="177584" y="1512747"/>
                  </a:lnTo>
                  <a:lnTo>
                    <a:pt x="199876" y="1479682"/>
                  </a:lnTo>
                  <a:lnTo>
                    <a:pt x="208051" y="1439189"/>
                  </a:lnTo>
                  <a:lnTo>
                    <a:pt x="208051" y="104025"/>
                  </a:lnTo>
                  <a:lnTo>
                    <a:pt x="199876" y="63532"/>
                  </a:lnTo>
                  <a:lnTo>
                    <a:pt x="177584" y="30467"/>
                  </a:lnTo>
                  <a:lnTo>
                    <a:pt x="144518" y="8174"/>
                  </a:lnTo>
                  <a:lnTo>
                    <a:pt x="104025" y="0"/>
                  </a:lnTo>
                  <a:close/>
                </a:path>
              </a:pathLst>
            </a:custGeom>
            <a:solidFill>
              <a:srgbClr val="EF4B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275396" y="1027767"/>
            <a:ext cx="200055" cy="704849"/>
          </a:xfrm>
          <a:prstGeom prst="rect">
            <a:avLst/>
          </a:prstGeom>
        </p:spPr>
        <p:txBody>
          <a:bodyPr vert="vert270" wrap="square" lIns="0" tIns="6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1300" b="1" spc="-95">
                <a:solidFill>
                  <a:srgbClr val="FFFFFF"/>
                </a:solidFill>
                <a:latin typeface="Verdana"/>
                <a:cs typeface="Verdana"/>
              </a:rPr>
              <a:t>YANGIN</a:t>
            </a:r>
            <a:endParaRPr sz="1300">
              <a:latin typeface="Verdana"/>
              <a:cs typeface="Verdana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8489" y="171828"/>
            <a:ext cx="123190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0"/>
              <a:t>ACIL</a:t>
            </a:r>
            <a:r>
              <a:rPr spc="-155"/>
              <a:t> </a:t>
            </a:r>
            <a:r>
              <a:rPr spc="-35"/>
              <a:t>DURUM</a:t>
            </a:r>
            <a:r>
              <a:rPr spc="-135"/>
              <a:t> </a:t>
            </a:r>
            <a:r>
              <a:rPr spc="-45"/>
              <a:t>KILAVUZU</a:t>
            </a:r>
            <a:r>
              <a:rPr spc="-30"/>
              <a:t> </a:t>
            </a:r>
            <a:r>
              <a:rPr spc="-10"/>
              <a:t>|</a:t>
            </a:r>
            <a:r>
              <a:rPr spc="60"/>
              <a:t> </a:t>
            </a:r>
            <a:r>
              <a:rPr b="1" spc="-155">
                <a:solidFill>
                  <a:srgbClr val="ED2124"/>
                </a:solidFill>
                <a:latin typeface="Verdana"/>
                <a:cs typeface="Verdana"/>
              </a:rPr>
              <a:t>112</a:t>
            </a:r>
          </a:p>
        </p:txBody>
      </p:sp>
      <p:sp>
        <p:nvSpPr>
          <p:cNvPr id="3" name="object 3"/>
          <p:cNvSpPr/>
          <p:nvPr/>
        </p:nvSpPr>
        <p:spPr>
          <a:xfrm>
            <a:off x="1664922" y="162002"/>
            <a:ext cx="2084705" cy="153669"/>
          </a:xfrm>
          <a:custGeom>
            <a:avLst/>
            <a:gdLst/>
            <a:ahLst/>
            <a:cxnLst/>
            <a:rect l="l" t="t" r="r" b="b"/>
            <a:pathLst>
              <a:path w="2084704" h="153670">
                <a:moveTo>
                  <a:pt x="2084285" y="0"/>
                </a:moveTo>
                <a:lnTo>
                  <a:pt x="0" y="0"/>
                </a:lnTo>
                <a:lnTo>
                  <a:pt x="0" y="153047"/>
                </a:lnTo>
                <a:lnTo>
                  <a:pt x="2084285" y="153047"/>
                </a:lnTo>
                <a:lnTo>
                  <a:pt x="2084285" y="0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749205" y="162003"/>
            <a:ext cx="283210" cy="145553"/>
          </a:xfrm>
          <a:prstGeom prst="rect">
            <a:avLst/>
          </a:prstGeom>
          <a:solidFill>
            <a:srgbClr val="ED2124"/>
          </a:solidFill>
        </p:spPr>
        <p:txBody>
          <a:bodyPr vert="horz" wrap="square" lIns="0" tIns="222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5"/>
              </a:spcBef>
            </a:pPr>
            <a:r>
              <a:rPr sz="800" spc="-50">
                <a:solidFill>
                  <a:srgbClr val="FFFFFF"/>
                </a:solidFill>
                <a:latin typeface="Tahoma"/>
                <a:cs typeface="Tahoma"/>
              </a:rPr>
              <a:t>7</a:t>
            </a:r>
            <a:endParaRPr sz="800">
              <a:latin typeface="Tahoma"/>
              <a:cs typeface="Tahom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-6350" y="400604"/>
            <a:ext cx="4146550" cy="1899286"/>
            <a:chOff x="-6350" y="400602"/>
            <a:chExt cx="4146550" cy="1899285"/>
          </a:xfrm>
        </p:grpSpPr>
        <p:sp>
          <p:nvSpPr>
            <p:cNvPr id="6" name="object 6"/>
            <p:cNvSpPr/>
            <p:nvPr/>
          </p:nvSpPr>
          <p:spPr>
            <a:xfrm>
              <a:off x="0" y="510971"/>
              <a:ext cx="4133850" cy="1782445"/>
            </a:xfrm>
            <a:custGeom>
              <a:avLst/>
              <a:gdLst/>
              <a:ahLst/>
              <a:cxnLst/>
              <a:rect l="l" t="t" r="r" b="b"/>
              <a:pathLst>
                <a:path w="4133850" h="1782445">
                  <a:moveTo>
                    <a:pt x="0" y="1782178"/>
                  </a:moveTo>
                  <a:lnTo>
                    <a:pt x="4133646" y="1782178"/>
                  </a:lnTo>
                  <a:lnTo>
                    <a:pt x="4133646" y="0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388389" y="400602"/>
              <a:ext cx="1543685" cy="208279"/>
            </a:xfrm>
            <a:custGeom>
              <a:avLst/>
              <a:gdLst/>
              <a:ahLst/>
              <a:cxnLst/>
              <a:rect l="l" t="t" r="r" b="b"/>
              <a:pathLst>
                <a:path w="1543685" h="208278">
                  <a:moveTo>
                    <a:pt x="1439189" y="0"/>
                  </a:moveTo>
                  <a:lnTo>
                    <a:pt x="104025" y="0"/>
                  </a:lnTo>
                  <a:lnTo>
                    <a:pt x="63532" y="8174"/>
                  </a:lnTo>
                  <a:lnTo>
                    <a:pt x="30467" y="30467"/>
                  </a:lnTo>
                  <a:lnTo>
                    <a:pt x="8174" y="63532"/>
                  </a:lnTo>
                  <a:lnTo>
                    <a:pt x="0" y="104025"/>
                  </a:lnTo>
                  <a:lnTo>
                    <a:pt x="8174" y="144518"/>
                  </a:lnTo>
                  <a:lnTo>
                    <a:pt x="30467" y="177584"/>
                  </a:lnTo>
                  <a:lnTo>
                    <a:pt x="63532" y="199876"/>
                  </a:lnTo>
                  <a:lnTo>
                    <a:pt x="104025" y="208051"/>
                  </a:lnTo>
                  <a:lnTo>
                    <a:pt x="1439189" y="208051"/>
                  </a:lnTo>
                  <a:lnTo>
                    <a:pt x="1479682" y="199876"/>
                  </a:lnTo>
                  <a:lnTo>
                    <a:pt x="1512747" y="177584"/>
                  </a:lnTo>
                  <a:lnTo>
                    <a:pt x="1535040" y="144518"/>
                  </a:lnTo>
                  <a:lnTo>
                    <a:pt x="1543215" y="104025"/>
                  </a:lnTo>
                  <a:lnTo>
                    <a:pt x="1535040" y="63532"/>
                  </a:lnTo>
                  <a:lnTo>
                    <a:pt x="1512747" y="30467"/>
                  </a:lnTo>
                  <a:lnTo>
                    <a:pt x="1479682" y="8174"/>
                  </a:lnTo>
                  <a:lnTo>
                    <a:pt x="1439189" y="0"/>
                  </a:lnTo>
                  <a:close/>
                </a:path>
              </a:pathLst>
            </a:custGeom>
            <a:solidFill>
              <a:srgbClr val="EF4B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807692" y="382716"/>
            <a:ext cx="70485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spc="-95">
                <a:solidFill>
                  <a:srgbClr val="FFFFFF"/>
                </a:solidFill>
                <a:latin typeface="Verdana"/>
                <a:cs typeface="Verdana"/>
              </a:rPr>
              <a:t>YANGIN</a:t>
            </a:r>
            <a:endParaRPr sz="1300">
              <a:latin typeface="Verdana"/>
              <a:cs typeface="Verdana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396000" y="682581"/>
            <a:ext cx="286385" cy="1510665"/>
            <a:chOff x="395998" y="682579"/>
            <a:chExt cx="286385" cy="1510665"/>
          </a:xfrm>
        </p:grpSpPr>
        <p:sp>
          <p:nvSpPr>
            <p:cNvPr id="10" name="object 10"/>
            <p:cNvSpPr/>
            <p:nvPr/>
          </p:nvSpPr>
          <p:spPr>
            <a:xfrm>
              <a:off x="398437" y="685017"/>
              <a:ext cx="281940" cy="277495"/>
            </a:xfrm>
            <a:custGeom>
              <a:avLst/>
              <a:gdLst/>
              <a:ahLst/>
              <a:cxnLst/>
              <a:rect l="l" t="t" r="r" b="b"/>
              <a:pathLst>
                <a:path w="281940" h="277494">
                  <a:moveTo>
                    <a:pt x="140703" y="277228"/>
                  </a:moveTo>
                  <a:lnTo>
                    <a:pt x="185177" y="270161"/>
                  </a:lnTo>
                  <a:lnTo>
                    <a:pt x="223802" y="250481"/>
                  </a:lnTo>
                  <a:lnTo>
                    <a:pt x="254259" y="220474"/>
                  </a:lnTo>
                  <a:lnTo>
                    <a:pt x="274233" y="182421"/>
                  </a:lnTo>
                  <a:lnTo>
                    <a:pt x="281406" y="138607"/>
                  </a:lnTo>
                  <a:lnTo>
                    <a:pt x="274233" y="94795"/>
                  </a:lnTo>
                  <a:lnTo>
                    <a:pt x="254259" y="56745"/>
                  </a:lnTo>
                  <a:lnTo>
                    <a:pt x="223802" y="26741"/>
                  </a:lnTo>
                  <a:lnTo>
                    <a:pt x="185177" y="7065"/>
                  </a:lnTo>
                  <a:lnTo>
                    <a:pt x="140703" y="0"/>
                  </a:lnTo>
                  <a:lnTo>
                    <a:pt x="96229" y="7065"/>
                  </a:lnTo>
                  <a:lnTo>
                    <a:pt x="57604" y="26741"/>
                  </a:lnTo>
                  <a:lnTo>
                    <a:pt x="27146" y="56745"/>
                  </a:lnTo>
                  <a:lnTo>
                    <a:pt x="7172" y="94795"/>
                  </a:lnTo>
                  <a:lnTo>
                    <a:pt x="0" y="138607"/>
                  </a:lnTo>
                  <a:lnTo>
                    <a:pt x="7172" y="182421"/>
                  </a:lnTo>
                  <a:lnTo>
                    <a:pt x="27146" y="220474"/>
                  </a:lnTo>
                  <a:lnTo>
                    <a:pt x="57604" y="250481"/>
                  </a:lnTo>
                  <a:lnTo>
                    <a:pt x="96229" y="270161"/>
                  </a:lnTo>
                  <a:lnTo>
                    <a:pt x="140703" y="277228"/>
                  </a:lnTo>
                  <a:close/>
                </a:path>
              </a:pathLst>
            </a:custGeom>
            <a:ln w="4876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416813" y="703089"/>
              <a:ext cx="244652" cy="241084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398437" y="1152716"/>
              <a:ext cx="281940" cy="277495"/>
            </a:xfrm>
            <a:custGeom>
              <a:avLst/>
              <a:gdLst/>
              <a:ahLst/>
              <a:cxnLst/>
              <a:rect l="l" t="t" r="r" b="b"/>
              <a:pathLst>
                <a:path w="281940" h="277494">
                  <a:moveTo>
                    <a:pt x="140703" y="277228"/>
                  </a:moveTo>
                  <a:lnTo>
                    <a:pt x="185177" y="270161"/>
                  </a:lnTo>
                  <a:lnTo>
                    <a:pt x="223802" y="250481"/>
                  </a:lnTo>
                  <a:lnTo>
                    <a:pt x="254259" y="220474"/>
                  </a:lnTo>
                  <a:lnTo>
                    <a:pt x="274233" y="182421"/>
                  </a:lnTo>
                  <a:lnTo>
                    <a:pt x="281406" y="138607"/>
                  </a:lnTo>
                  <a:lnTo>
                    <a:pt x="274233" y="94795"/>
                  </a:lnTo>
                  <a:lnTo>
                    <a:pt x="254259" y="56745"/>
                  </a:lnTo>
                  <a:lnTo>
                    <a:pt x="223802" y="26741"/>
                  </a:lnTo>
                  <a:lnTo>
                    <a:pt x="185177" y="7065"/>
                  </a:lnTo>
                  <a:lnTo>
                    <a:pt x="140703" y="0"/>
                  </a:lnTo>
                  <a:lnTo>
                    <a:pt x="96229" y="7065"/>
                  </a:lnTo>
                  <a:lnTo>
                    <a:pt x="57604" y="26741"/>
                  </a:lnTo>
                  <a:lnTo>
                    <a:pt x="27146" y="56745"/>
                  </a:lnTo>
                  <a:lnTo>
                    <a:pt x="7172" y="94795"/>
                  </a:lnTo>
                  <a:lnTo>
                    <a:pt x="0" y="138607"/>
                  </a:lnTo>
                  <a:lnTo>
                    <a:pt x="7172" y="182421"/>
                  </a:lnTo>
                  <a:lnTo>
                    <a:pt x="27146" y="220474"/>
                  </a:lnTo>
                  <a:lnTo>
                    <a:pt x="57604" y="250481"/>
                  </a:lnTo>
                  <a:lnTo>
                    <a:pt x="96229" y="270161"/>
                  </a:lnTo>
                  <a:lnTo>
                    <a:pt x="140703" y="277228"/>
                  </a:lnTo>
                  <a:close/>
                </a:path>
              </a:pathLst>
            </a:custGeom>
            <a:ln w="4876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416813" y="1170787"/>
              <a:ext cx="244652" cy="241084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398437" y="1568447"/>
              <a:ext cx="281940" cy="277495"/>
            </a:xfrm>
            <a:custGeom>
              <a:avLst/>
              <a:gdLst/>
              <a:ahLst/>
              <a:cxnLst/>
              <a:rect l="l" t="t" r="r" b="b"/>
              <a:pathLst>
                <a:path w="281940" h="277494">
                  <a:moveTo>
                    <a:pt x="140703" y="277228"/>
                  </a:moveTo>
                  <a:lnTo>
                    <a:pt x="185177" y="270161"/>
                  </a:lnTo>
                  <a:lnTo>
                    <a:pt x="223802" y="250481"/>
                  </a:lnTo>
                  <a:lnTo>
                    <a:pt x="254259" y="220474"/>
                  </a:lnTo>
                  <a:lnTo>
                    <a:pt x="274233" y="182421"/>
                  </a:lnTo>
                  <a:lnTo>
                    <a:pt x="281406" y="138607"/>
                  </a:lnTo>
                  <a:lnTo>
                    <a:pt x="274233" y="94795"/>
                  </a:lnTo>
                  <a:lnTo>
                    <a:pt x="254259" y="56745"/>
                  </a:lnTo>
                  <a:lnTo>
                    <a:pt x="223802" y="26741"/>
                  </a:lnTo>
                  <a:lnTo>
                    <a:pt x="185177" y="7065"/>
                  </a:lnTo>
                  <a:lnTo>
                    <a:pt x="140703" y="0"/>
                  </a:lnTo>
                  <a:lnTo>
                    <a:pt x="96229" y="7065"/>
                  </a:lnTo>
                  <a:lnTo>
                    <a:pt x="57604" y="26741"/>
                  </a:lnTo>
                  <a:lnTo>
                    <a:pt x="27146" y="56745"/>
                  </a:lnTo>
                  <a:lnTo>
                    <a:pt x="7172" y="94795"/>
                  </a:lnTo>
                  <a:lnTo>
                    <a:pt x="0" y="138607"/>
                  </a:lnTo>
                  <a:lnTo>
                    <a:pt x="7172" y="182421"/>
                  </a:lnTo>
                  <a:lnTo>
                    <a:pt x="27146" y="220474"/>
                  </a:lnTo>
                  <a:lnTo>
                    <a:pt x="57604" y="250481"/>
                  </a:lnTo>
                  <a:lnTo>
                    <a:pt x="96229" y="270161"/>
                  </a:lnTo>
                  <a:lnTo>
                    <a:pt x="140703" y="277228"/>
                  </a:lnTo>
                  <a:close/>
                </a:path>
              </a:pathLst>
            </a:custGeom>
            <a:ln w="4876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416813" y="1586519"/>
              <a:ext cx="244652" cy="241084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398437" y="1913493"/>
              <a:ext cx="281940" cy="277495"/>
            </a:xfrm>
            <a:custGeom>
              <a:avLst/>
              <a:gdLst/>
              <a:ahLst/>
              <a:cxnLst/>
              <a:rect l="l" t="t" r="r" b="b"/>
              <a:pathLst>
                <a:path w="281940" h="277494">
                  <a:moveTo>
                    <a:pt x="140703" y="277228"/>
                  </a:moveTo>
                  <a:lnTo>
                    <a:pt x="185177" y="270161"/>
                  </a:lnTo>
                  <a:lnTo>
                    <a:pt x="223802" y="250481"/>
                  </a:lnTo>
                  <a:lnTo>
                    <a:pt x="254259" y="220474"/>
                  </a:lnTo>
                  <a:lnTo>
                    <a:pt x="274233" y="182421"/>
                  </a:lnTo>
                  <a:lnTo>
                    <a:pt x="281406" y="138607"/>
                  </a:lnTo>
                  <a:lnTo>
                    <a:pt x="274233" y="94795"/>
                  </a:lnTo>
                  <a:lnTo>
                    <a:pt x="254259" y="56745"/>
                  </a:lnTo>
                  <a:lnTo>
                    <a:pt x="223802" y="26741"/>
                  </a:lnTo>
                  <a:lnTo>
                    <a:pt x="185177" y="7065"/>
                  </a:lnTo>
                  <a:lnTo>
                    <a:pt x="140703" y="0"/>
                  </a:lnTo>
                  <a:lnTo>
                    <a:pt x="96229" y="7065"/>
                  </a:lnTo>
                  <a:lnTo>
                    <a:pt x="57604" y="26741"/>
                  </a:lnTo>
                  <a:lnTo>
                    <a:pt x="27146" y="56745"/>
                  </a:lnTo>
                  <a:lnTo>
                    <a:pt x="7172" y="94795"/>
                  </a:lnTo>
                  <a:lnTo>
                    <a:pt x="0" y="138607"/>
                  </a:lnTo>
                  <a:lnTo>
                    <a:pt x="7172" y="182421"/>
                  </a:lnTo>
                  <a:lnTo>
                    <a:pt x="27146" y="220474"/>
                  </a:lnTo>
                  <a:lnTo>
                    <a:pt x="57604" y="250481"/>
                  </a:lnTo>
                  <a:lnTo>
                    <a:pt x="96229" y="270161"/>
                  </a:lnTo>
                  <a:lnTo>
                    <a:pt x="140703" y="277228"/>
                  </a:lnTo>
                  <a:close/>
                </a:path>
              </a:pathLst>
            </a:custGeom>
            <a:ln w="4876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416813" y="1931565"/>
              <a:ext cx="244652" cy="241084"/>
            </a:xfrm>
            <a:prstGeom prst="rect">
              <a:avLst/>
            </a:prstGeom>
          </p:spPr>
        </p:pic>
      </p:grpSp>
      <p:sp>
        <p:nvSpPr>
          <p:cNvPr id="18" name="object 18"/>
          <p:cNvSpPr txBox="1">
            <a:spLocks noGrp="1"/>
          </p:cNvSpPr>
          <p:nvPr>
            <p:ph type="body" idx="1"/>
          </p:nvPr>
        </p:nvSpPr>
        <p:spPr>
          <a:xfrm>
            <a:off x="743145" y="665553"/>
            <a:ext cx="3302000" cy="1482457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6350" algn="just">
              <a:lnSpc>
                <a:spcPts val="900"/>
              </a:lnSpc>
              <a:spcBef>
                <a:spcPts val="180"/>
              </a:spcBef>
            </a:pPr>
            <a:r>
              <a:rPr spc="-20"/>
              <a:t>Tahliye</a:t>
            </a:r>
            <a:r>
              <a:rPr spc="5"/>
              <a:t> </a:t>
            </a:r>
            <a:r>
              <a:rPr spc="-20"/>
              <a:t>planına</a:t>
            </a:r>
            <a:r>
              <a:rPr spc="-15"/>
              <a:t> </a:t>
            </a:r>
            <a:r>
              <a:rPr/>
              <a:t>ve</a:t>
            </a:r>
            <a:r>
              <a:rPr spc="5"/>
              <a:t> </a:t>
            </a:r>
            <a:r>
              <a:rPr spc="-10"/>
              <a:t>yangın</a:t>
            </a:r>
            <a:r>
              <a:rPr spc="-5"/>
              <a:t> </a:t>
            </a:r>
            <a:r>
              <a:rPr spc="-20"/>
              <a:t>tatbikatlarında</a:t>
            </a:r>
            <a:r>
              <a:rPr spc="5"/>
              <a:t> </a:t>
            </a:r>
            <a:r>
              <a:rPr spc="-20"/>
              <a:t>öğretilenlere</a:t>
            </a:r>
            <a:r>
              <a:rPr spc="5"/>
              <a:t> </a:t>
            </a:r>
            <a:r>
              <a:rPr spc="-10"/>
              <a:t>uyun,</a:t>
            </a:r>
            <a:r>
              <a:rPr spc="10"/>
              <a:t> </a:t>
            </a:r>
            <a:r>
              <a:rPr/>
              <a:t>en</a:t>
            </a:r>
            <a:r>
              <a:rPr spc="5"/>
              <a:t> </a:t>
            </a:r>
            <a:r>
              <a:rPr/>
              <a:t>kısa</a:t>
            </a:r>
            <a:r>
              <a:rPr spc="5"/>
              <a:t> </a:t>
            </a:r>
            <a:r>
              <a:rPr spc="-10"/>
              <a:t>sürede </a:t>
            </a:r>
            <a:r>
              <a:rPr spc="-30"/>
              <a:t>bulunduğunuz</a:t>
            </a:r>
            <a:r>
              <a:rPr spc="-60"/>
              <a:t> </a:t>
            </a:r>
            <a:r>
              <a:rPr spc="-20"/>
              <a:t>yeri</a:t>
            </a:r>
            <a:r>
              <a:rPr spc="-80"/>
              <a:t> </a:t>
            </a:r>
            <a:r>
              <a:rPr spc="-20"/>
              <a:t>terk</a:t>
            </a:r>
            <a:r>
              <a:rPr spc="-60"/>
              <a:t> </a:t>
            </a:r>
            <a:r>
              <a:rPr spc="-10"/>
              <a:t>edin!</a:t>
            </a: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pc="-10"/>
          </a:p>
          <a:p>
            <a:pPr marL="12700" marR="5080" algn="just">
              <a:lnSpc>
                <a:spcPts val="900"/>
              </a:lnSpc>
            </a:pPr>
            <a:r>
              <a:rPr spc="-20"/>
              <a:t>Dumandan</a:t>
            </a:r>
            <a:r>
              <a:rPr spc="-15"/>
              <a:t> </a:t>
            </a:r>
            <a:r>
              <a:rPr spc="-25"/>
              <a:t>boğulmamak</a:t>
            </a:r>
            <a:r>
              <a:rPr spc="-15"/>
              <a:t> </a:t>
            </a:r>
            <a:r>
              <a:rPr/>
              <a:t>için</a:t>
            </a:r>
            <a:r>
              <a:rPr spc="-15"/>
              <a:t> </a:t>
            </a:r>
            <a:r>
              <a:rPr/>
              <a:t>yardım</a:t>
            </a:r>
            <a:r>
              <a:rPr spc="-15"/>
              <a:t> </a:t>
            </a:r>
            <a:r>
              <a:rPr/>
              <a:t>gelene</a:t>
            </a:r>
            <a:r>
              <a:rPr spc="-15"/>
              <a:t> </a:t>
            </a:r>
            <a:r>
              <a:rPr/>
              <a:t>kadar</a:t>
            </a:r>
            <a:r>
              <a:rPr spc="-30"/>
              <a:t> </a:t>
            </a:r>
            <a:r>
              <a:rPr spc="-10"/>
              <a:t>eğilerek</a:t>
            </a:r>
            <a:r>
              <a:rPr spc="-30"/>
              <a:t> </a:t>
            </a:r>
            <a:r>
              <a:rPr/>
              <a:t>veya</a:t>
            </a:r>
            <a:r>
              <a:rPr spc="-15"/>
              <a:t> </a:t>
            </a:r>
            <a:r>
              <a:rPr spc="-10"/>
              <a:t>çömelerek </a:t>
            </a:r>
            <a:r>
              <a:rPr spc="-30"/>
              <a:t>ilerleyin.</a:t>
            </a:r>
            <a:r>
              <a:rPr spc="5"/>
              <a:t> </a:t>
            </a:r>
            <a:r>
              <a:rPr spc="-30"/>
              <a:t>Mümkünse</a:t>
            </a:r>
            <a:r>
              <a:rPr spc="10"/>
              <a:t> </a:t>
            </a:r>
            <a:r>
              <a:rPr spc="-35"/>
              <a:t>ağzınızı</a:t>
            </a:r>
            <a:r>
              <a:rPr spc="-20"/>
              <a:t> </a:t>
            </a:r>
            <a:r>
              <a:rPr spc="-60"/>
              <a:t>ve</a:t>
            </a:r>
            <a:r>
              <a:rPr spc="10"/>
              <a:t> </a:t>
            </a:r>
            <a:r>
              <a:rPr spc="-40"/>
              <a:t>burnunuzu</a:t>
            </a:r>
            <a:r>
              <a:rPr spc="10"/>
              <a:t> </a:t>
            </a:r>
            <a:r>
              <a:rPr spc="-25"/>
              <a:t>ıslak</a:t>
            </a:r>
            <a:r>
              <a:rPr spc="10"/>
              <a:t> </a:t>
            </a:r>
            <a:r>
              <a:rPr spc="-45"/>
              <a:t>bir</a:t>
            </a:r>
            <a:r>
              <a:rPr spc="-20"/>
              <a:t> </a:t>
            </a:r>
            <a:r>
              <a:rPr spc="-35"/>
              <a:t>mendille</a:t>
            </a:r>
            <a:r>
              <a:rPr spc="-15"/>
              <a:t> </a:t>
            </a:r>
            <a:r>
              <a:rPr spc="-30"/>
              <a:t>veya</a:t>
            </a:r>
            <a:r>
              <a:rPr spc="-15"/>
              <a:t> </a:t>
            </a:r>
            <a:r>
              <a:rPr spc="-25"/>
              <a:t>temiz</a:t>
            </a:r>
            <a:r>
              <a:rPr spc="10"/>
              <a:t> </a:t>
            </a:r>
            <a:r>
              <a:rPr spc="-45"/>
              <a:t>bir</a:t>
            </a:r>
            <a:r>
              <a:rPr spc="-15"/>
              <a:t> </a:t>
            </a:r>
            <a:r>
              <a:rPr spc="-25"/>
              <a:t>bez </a:t>
            </a:r>
            <a:r>
              <a:rPr spc="-20"/>
              <a:t>parçasıyla</a:t>
            </a:r>
            <a:r>
              <a:rPr spc="-35"/>
              <a:t> örtün.</a:t>
            </a:r>
            <a:r>
              <a:rPr/>
              <a:t> </a:t>
            </a:r>
            <a:r>
              <a:rPr spc="-20"/>
              <a:t>Giysileriniz tutuşursa</a:t>
            </a:r>
            <a:r>
              <a:rPr spc="-5"/>
              <a:t> </a:t>
            </a:r>
            <a:r>
              <a:rPr spc="-25"/>
              <a:t>derhal</a:t>
            </a:r>
            <a:r>
              <a:rPr/>
              <a:t> </a:t>
            </a:r>
            <a:r>
              <a:rPr b="1" spc="-30">
                <a:latin typeface="Trebuchet MS"/>
                <a:cs typeface="Trebuchet MS"/>
              </a:rPr>
              <a:t>DUR</a:t>
            </a:r>
            <a:r>
              <a:rPr spc="-30"/>
              <a:t>un,</a:t>
            </a:r>
            <a:r>
              <a:rPr/>
              <a:t> </a:t>
            </a:r>
            <a:r>
              <a:rPr b="1" spc="-70">
                <a:latin typeface="Trebuchet MS"/>
                <a:cs typeface="Trebuchet MS"/>
              </a:rPr>
              <a:t>YAT</a:t>
            </a:r>
            <a:r>
              <a:rPr spc="-70"/>
              <a:t>ın</a:t>
            </a:r>
            <a:r>
              <a:rPr spc="5"/>
              <a:t> </a:t>
            </a:r>
            <a:r>
              <a:rPr spc="-20"/>
              <a:t>ve</a:t>
            </a:r>
            <a:r>
              <a:rPr/>
              <a:t> </a:t>
            </a:r>
            <a:r>
              <a:rPr b="1" spc="-10">
                <a:latin typeface="Trebuchet MS"/>
                <a:cs typeface="Trebuchet MS"/>
              </a:rPr>
              <a:t>YUVARLAN</a:t>
            </a:r>
            <a:r>
              <a:rPr spc="-10"/>
              <a:t>ın. </a:t>
            </a:r>
            <a:r>
              <a:rPr spc="-25"/>
              <a:t>Elinizle </a:t>
            </a:r>
            <a:r>
              <a:rPr spc="-30"/>
              <a:t>yüzünüzü</a:t>
            </a:r>
            <a:r>
              <a:rPr spc="-20"/>
              <a:t> </a:t>
            </a:r>
            <a:r>
              <a:rPr spc="-35"/>
              <a:t>kapatarak</a:t>
            </a:r>
            <a:r>
              <a:rPr spc="-20"/>
              <a:t> </a:t>
            </a:r>
            <a:r>
              <a:rPr spc="-25"/>
              <a:t>yerde</a:t>
            </a:r>
            <a:r>
              <a:rPr spc="-20"/>
              <a:t> </a:t>
            </a:r>
            <a:r>
              <a:rPr spc="-30"/>
              <a:t>etrafınızda</a:t>
            </a:r>
            <a:r>
              <a:rPr spc="-20"/>
              <a:t> </a:t>
            </a:r>
            <a:r>
              <a:rPr spc="-10"/>
              <a:t>dönün.</a:t>
            </a:r>
          </a:p>
          <a:p>
            <a:pPr marL="12700" algn="just">
              <a:lnSpc>
                <a:spcPct val="100000"/>
              </a:lnSpc>
              <a:spcBef>
                <a:spcPts val="944"/>
              </a:spcBef>
            </a:pPr>
            <a:r>
              <a:rPr spc="-30"/>
              <a:t>Etrafınızdakileri </a:t>
            </a:r>
            <a:r>
              <a:rPr spc="-35"/>
              <a:t>uyarın,</a:t>
            </a:r>
            <a:r>
              <a:rPr spc="-25"/>
              <a:t> </a:t>
            </a:r>
            <a:r>
              <a:rPr b="1" spc="-65">
                <a:latin typeface="Trebuchet MS"/>
                <a:cs typeface="Trebuchet MS"/>
              </a:rPr>
              <a:t>“YANGIN”</a:t>
            </a:r>
            <a:r>
              <a:rPr b="1" spc="-20">
                <a:latin typeface="Trebuchet MS"/>
                <a:cs typeface="Trebuchet MS"/>
              </a:rPr>
              <a:t> </a:t>
            </a:r>
            <a:r>
              <a:rPr spc="-20"/>
              <a:t>diye</a:t>
            </a:r>
            <a:r>
              <a:rPr spc="-25"/>
              <a:t> </a:t>
            </a:r>
            <a:r>
              <a:rPr spc="-10"/>
              <a:t>bağırın.</a:t>
            </a:r>
          </a:p>
          <a:p>
            <a:pPr>
              <a:lnSpc>
                <a:spcPct val="100000"/>
              </a:lnSpc>
              <a:spcBef>
                <a:spcPts val="420"/>
              </a:spcBef>
            </a:pPr>
            <a:endParaRPr spc="-10"/>
          </a:p>
          <a:p>
            <a:pPr marL="12700" marR="5080" algn="just">
              <a:lnSpc>
                <a:spcPts val="900"/>
              </a:lnSpc>
            </a:pPr>
            <a:r>
              <a:rPr spc="-40"/>
              <a:t>Itfaiye,</a:t>
            </a:r>
            <a:r>
              <a:rPr spc="-25"/>
              <a:t> sağlık</a:t>
            </a:r>
            <a:r>
              <a:rPr spc="-35"/>
              <a:t> ve</a:t>
            </a:r>
            <a:r>
              <a:rPr spc="-30"/>
              <a:t> </a:t>
            </a:r>
            <a:r>
              <a:rPr spc="-25"/>
              <a:t>emniyet</a:t>
            </a:r>
            <a:r>
              <a:rPr spc="5"/>
              <a:t> </a:t>
            </a:r>
            <a:r>
              <a:rPr spc="-25"/>
              <a:t>ekipleri</a:t>
            </a:r>
            <a:r>
              <a:rPr spc="20"/>
              <a:t> </a:t>
            </a:r>
            <a:r>
              <a:rPr spc="-10"/>
              <a:t>için</a:t>
            </a:r>
            <a:r>
              <a:rPr spc="25"/>
              <a:t> </a:t>
            </a:r>
            <a:r>
              <a:rPr b="1" spc="-114">
                <a:latin typeface="Trebuchet MS"/>
                <a:cs typeface="Trebuchet MS"/>
              </a:rPr>
              <a:t>112’yi</a:t>
            </a:r>
            <a:r>
              <a:rPr b="1" spc="55">
                <a:latin typeface="Trebuchet MS"/>
                <a:cs typeface="Trebuchet MS"/>
              </a:rPr>
              <a:t> </a:t>
            </a:r>
            <a:r>
              <a:rPr b="1" spc="-55">
                <a:latin typeface="Trebuchet MS"/>
                <a:cs typeface="Trebuchet MS"/>
              </a:rPr>
              <a:t>arayın</a:t>
            </a:r>
            <a:r>
              <a:rPr spc="-55"/>
              <a:t>,</a:t>
            </a:r>
            <a:r>
              <a:rPr spc="20"/>
              <a:t> </a:t>
            </a:r>
            <a:r>
              <a:rPr b="1" spc="-50">
                <a:latin typeface="Trebuchet MS"/>
                <a:cs typeface="Trebuchet MS"/>
              </a:rPr>
              <a:t>sakin</a:t>
            </a:r>
            <a:r>
              <a:rPr b="1" spc="10">
                <a:latin typeface="Trebuchet MS"/>
                <a:cs typeface="Trebuchet MS"/>
              </a:rPr>
              <a:t> </a:t>
            </a:r>
            <a:r>
              <a:rPr b="1" spc="-75">
                <a:latin typeface="Trebuchet MS"/>
                <a:cs typeface="Trebuchet MS"/>
              </a:rPr>
              <a:t>olun</a:t>
            </a:r>
            <a:r>
              <a:rPr b="1" spc="15">
                <a:latin typeface="Trebuchet MS"/>
                <a:cs typeface="Trebuchet MS"/>
              </a:rPr>
              <a:t> </a:t>
            </a:r>
            <a:r>
              <a:rPr b="1" spc="-110">
                <a:latin typeface="Trebuchet MS"/>
                <a:cs typeface="Trebuchet MS"/>
              </a:rPr>
              <a:t>ve</a:t>
            </a:r>
            <a:r>
              <a:rPr b="1" spc="50">
                <a:latin typeface="Trebuchet MS"/>
                <a:cs typeface="Trebuchet MS"/>
              </a:rPr>
              <a:t> </a:t>
            </a:r>
            <a:r>
              <a:rPr b="1" spc="-85">
                <a:latin typeface="Trebuchet MS"/>
                <a:cs typeface="Trebuchet MS"/>
              </a:rPr>
              <a:t>net</a:t>
            </a:r>
            <a:r>
              <a:rPr b="1" spc="25">
                <a:latin typeface="Trebuchet MS"/>
                <a:cs typeface="Trebuchet MS"/>
              </a:rPr>
              <a:t> </a:t>
            </a:r>
            <a:r>
              <a:rPr b="1" spc="-20">
                <a:latin typeface="Trebuchet MS"/>
                <a:cs typeface="Trebuchet MS"/>
              </a:rPr>
              <a:t>konuşun</a:t>
            </a:r>
            <a:r>
              <a:rPr spc="-20"/>
              <a:t>, </a:t>
            </a:r>
            <a:r>
              <a:rPr spc="-30"/>
              <a:t>önceden</a:t>
            </a:r>
            <a:r>
              <a:rPr spc="-10"/>
              <a:t> </a:t>
            </a:r>
            <a:r>
              <a:rPr spc="-30"/>
              <a:t>belirlenen </a:t>
            </a:r>
            <a:r>
              <a:rPr spc="-35"/>
              <a:t>toplanma</a:t>
            </a:r>
            <a:r>
              <a:rPr spc="-10"/>
              <a:t> </a:t>
            </a:r>
            <a:r>
              <a:rPr spc="-40"/>
              <a:t>alanına</a:t>
            </a:r>
            <a:r>
              <a:rPr spc="-10"/>
              <a:t> gidin.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04724" y="171828"/>
            <a:ext cx="123063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135">
                <a:solidFill>
                  <a:srgbClr val="ED2124"/>
                </a:solidFill>
                <a:latin typeface="Tahoma"/>
                <a:cs typeface="Tahoma"/>
              </a:rPr>
              <a:t>112</a:t>
            </a:r>
            <a:r>
              <a:rPr sz="800" b="1" spc="35">
                <a:solidFill>
                  <a:srgbClr val="ED2124"/>
                </a:solidFill>
                <a:latin typeface="Tahoma"/>
                <a:cs typeface="Tahoma"/>
              </a:rPr>
              <a:t> </a:t>
            </a:r>
            <a:r>
              <a:rPr sz="800" spc="-120">
                <a:solidFill>
                  <a:srgbClr val="939598"/>
                </a:solidFill>
                <a:latin typeface="Tahoma"/>
                <a:cs typeface="Tahoma"/>
              </a:rPr>
              <a:t>|</a:t>
            </a:r>
            <a:r>
              <a:rPr sz="800" spc="95">
                <a:solidFill>
                  <a:srgbClr val="939598"/>
                </a:solidFill>
                <a:latin typeface="Tahoma"/>
                <a:cs typeface="Tahoma"/>
              </a:rPr>
              <a:t> </a:t>
            </a:r>
            <a:r>
              <a:rPr sz="800" spc="-50">
                <a:solidFill>
                  <a:srgbClr val="939598"/>
                </a:solidFill>
                <a:latin typeface="Tahoma"/>
                <a:cs typeface="Tahoma"/>
              </a:rPr>
              <a:t>ACIL</a:t>
            </a:r>
            <a:r>
              <a:rPr sz="800" spc="-145">
                <a:solidFill>
                  <a:srgbClr val="939598"/>
                </a:solidFill>
                <a:latin typeface="Tahoma"/>
                <a:cs typeface="Tahoma"/>
              </a:rPr>
              <a:t> </a:t>
            </a:r>
            <a:r>
              <a:rPr sz="800" spc="-35">
                <a:solidFill>
                  <a:srgbClr val="939598"/>
                </a:solidFill>
                <a:latin typeface="Tahoma"/>
                <a:cs typeface="Tahoma"/>
              </a:rPr>
              <a:t>DURUM</a:t>
            </a:r>
            <a:r>
              <a:rPr sz="800" spc="-114">
                <a:solidFill>
                  <a:srgbClr val="939598"/>
                </a:solidFill>
                <a:latin typeface="Tahoma"/>
                <a:cs typeface="Tahoma"/>
              </a:rPr>
              <a:t> </a:t>
            </a:r>
            <a:r>
              <a:rPr sz="800" spc="-35">
                <a:solidFill>
                  <a:srgbClr val="939598"/>
                </a:solidFill>
                <a:latin typeface="Tahoma"/>
                <a:cs typeface="Tahoma"/>
              </a:rPr>
              <a:t>KILAVUZU</a:t>
            </a:r>
            <a:endParaRPr sz="8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70790" y="162002"/>
            <a:ext cx="1981835" cy="153669"/>
          </a:xfrm>
          <a:custGeom>
            <a:avLst/>
            <a:gdLst/>
            <a:ahLst/>
            <a:cxnLst/>
            <a:rect l="l" t="t" r="r" b="b"/>
            <a:pathLst>
              <a:path w="1981835" h="153670">
                <a:moveTo>
                  <a:pt x="1981606" y="0"/>
                </a:moveTo>
                <a:lnTo>
                  <a:pt x="0" y="0"/>
                </a:lnTo>
                <a:lnTo>
                  <a:pt x="0" y="153047"/>
                </a:lnTo>
                <a:lnTo>
                  <a:pt x="1981606" y="153047"/>
                </a:lnTo>
                <a:lnTo>
                  <a:pt x="1981606" y="0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87997" y="162003"/>
            <a:ext cx="283210" cy="145553"/>
          </a:xfrm>
          <a:prstGeom prst="rect">
            <a:avLst/>
          </a:prstGeom>
          <a:solidFill>
            <a:srgbClr val="ED2124"/>
          </a:solidFill>
        </p:spPr>
        <p:txBody>
          <a:bodyPr vert="horz" wrap="square" lIns="0" tIns="222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5"/>
              </a:spcBef>
            </a:pPr>
            <a:r>
              <a:rPr sz="800" spc="-50">
                <a:solidFill>
                  <a:srgbClr val="FFFFFF"/>
                </a:solidFill>
                <a:latin typeface="Tahoma"/>
                <a:cs typeface="Tahoma"/>
              </a:rPr>
              <a:t>8</a:t>
            </a:r>
            <a:endParaRPr sz="800">
              <a:latin typeface="Tahoma"/>
              <a:cs typeface="Tahom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0" y="504625"/>
            <a:ext cx="4320540" cy="1795145"/>
            <a:chOff x="0" y="504621"/>
            <a:chExt cx="4320540" cy="1795145"/>
          </a:xfrm>
        </p:grpSpPr>
        <p:sp>
          <p:nvSpPr>
            <p:cNvPr id="6" name="object 6"/>
            <p:cNvSpPr/>
            <p:nvPr/>
          </p:nvSpPr>
          <p:spPr>
            <a:xfrm>
              <a:off x="0" y="510971"/>
              <a:ext cx="4320540" cy="1782445"/>
            </a:xfrm>
            <a:custGeom>
              <a:avLst/>
              <a:gdLst/>
              <a:ahLst/>
              <a:cxnLst/>
              <a:rect l="l" t="t" r="r" b="b"/>
              <a:pathLst>
                <a:path w="4320540" h="1782445">
                  <a:moveTo>
                    <a:pt x="0" y="1782178"/>
                  </a:moveTo>
                  <a:lnTo>
                    <a:pt x="4319993" y="1782178"/>
                  </a:lnTo>
                </a:path>
                <a:path w="4320540" h="1782445">
                  <a:moveTo>
                    <a:pt x="431999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594004" y="548830"/>
              <a:ext cx="3725989" cy="1702257"/>
            </a:xfrm>
            <a:prstGeom prst="rect">
              <a:avLst/>
            </a:prstGeom>
          </p:spPr>
        </p:pic>
      </p:grpSp>
      <p:sp>
        <p:nvSpPr>
          <p:cNvPr id="8" name="object 8"/>
          <p:cNvSpPr/>
          <p:nvPr/>
        </p:nvSpPr>
        <p:spPr>
          <a:xfrm>
            <a:off x="288002" y="608477"/>
            <a:ext cx="208279" cy="1543685"/>
          </a:xfrm>
          <a:custGeom>
            <a:avLst/>
            <a:gdLst/>
            <a:ahLst/>
            <a:cxnLst/>
            <a:rect l="l" t="t" r="r" b="b"/>
            <a:pathLst>
              <a:path w="208278" h="1543685">
                <a:moveTo>
                  <a:pt x="104025" y="0"/>
                </a:moveTo>
                <a:lnTo>
                  <a:pt x="63532" y="8174"/>
                </a:lnTo>
                <a:lnTo>
                  <a:pt x="30467" y="30467"/>
                </a:lnTo>
                <a:lnTo>
                  <a:pt x="8174" y="63532"/>
                </a:lnTo>
                <a:lnTo>
                  <a:pt x="0" y="104025"/>
                </a:lnTo>
                <a:lnTo>
                  <a:pt x="0" y="1439189"/>
                </a:lnTo>
                <a:lnTo>
                  <a:pt x="8174" y="1479682"/>
                </a:lnTo>
                <a:lnTo>
                  <a:pt x="30467" y="1512747"/>
                </a:lnTo>
                <a:lnTo>
                  <a:pt x="63532" y="1535040"/>
                </a:lnTo>
                <a:lnTo>
                  <a:pt x="104025" y="1543215"/>
                </a:lnTo>
                <a:lnTo>
                  <a:pt x="144518" y="1535040"/>
                </a:lnTo>
                <a:lnTo>
                  <a:pt x="177584" y="1512747"/>
                </a:lnTo>
                <a:lnTo>
                  <a:pt x="199876" y="1479682"/>
                </a:lnTo>
                <a:lnTo>
                  <a:pt x="208051" y="1439189"/>
                </a:lnTo>
                <a:lnTo>
                  <a:pt x="208051" y="104025"/>
                </a:lnTo>
                <a:lnTo>
                  <a:pt x="199876" y="63532"/>
                </a:lnTo>
                <a:lnTo>
                  <a:pt x="177584" y="30467"/>
                </a:lnTo>
                <a:lnTo>
                  <a:pt x="144518" y="8174"/>
                </a:lnTo>
                <a:lnTo>
                  <a:pt x="104025" y="0"/>
                </a:lnTo>
                <a:close/>
              </a:path>
            </a:pathLst>
          </a:custGeom>
          <a:solidFill>
            <a:srgbClr val="EF4B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75396" y="1209457"/>
            <a:ext cx="354263" cy="341631"/>
          </a:xfrm>
          <a:prstGeom prst="rect">
            <a:avLst/>
          </a:prstGeom>
        </p:spPr>
        <p:txBody>
          <a:bodyPr vert="vert270" wrap="square" lIns="0" tIns="6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1300" b="1" spc="-40">
                <a:solidFill>
                  <a:srgbClr val="FFFFFF"/>
                </a:solidFill>
                <a:latin typeface="Verdana"/>
                <a:cs typeface="Verdana"/>
              </a:rPr>
              <a:t>SEL</a:t>
            </a:r>
            <a:endParaRPr sz="1300">
              <a:latin typeface="Verdana"/>
              <a:cs typeface="Verdana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8489" y="171828"/>
            <a:ext cx="123190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0">
                <a:solidFill>
                  <a:srgbClr val="939598"/>
                </a:solidFill>
                <a:latin typeface="Tahoma"/>
                <a:cs typeface="Tahoma"/>
              </a:rPr>
              <a:t>ACIL</a:t>
            </a:r>
            <a:r>
              <a:rPr sz="800" spc="-155">
                <a:solidFill>
                  <a:srgbClr val="939598"/>
                </a:solidFill>
                <a:latin typeface="Tahoma"/>
                <a:cs typeface="Tahoma"/>
              </a:rPr>
              <a:t> </a:t>
            </a:r>
            <a:r>
              <a:rPr sz="800" spc="-35">
                <a:solidFill>
                  <a:srgbClr val="939598"/>
                </a:solidFill>
                <a:latin typeface="Tahoma"/>
                <a:cs typeface="Tahoma"/>
              </a:rPr>
              <a:t>DURUM</a:t>
            </a:r>
            <a:r>
              <a:rPr sz="800" spc="-135">
                <a:solidFill>
                  <a:srgbClr val="939598"/>
                </a:solidFill>
                <a:latin typeface="Tahoma"/>
                <a:cs typeface="Tahoma"/>
              </a:rPr>
              <a:t> </a:t>
            </a:r>
            <a:r>
              <a:rPr sz="800" spc="-45">
                <a:solidFill>
                  <a:srgbClr val="939598"/>
                </a:solidFill>
                <a:latin typeface="Tahoma"/>
                <a:cs typeface="Tahoma"/>
              </a:rPr>
              <a:t>KILAVUZU</a:t>
            </a:r>
            <a:r>
              <a:rPr sz="800" spc="-30">
                <a:solidFill>
                  <a:srgbClr val="939598"/>
                </a:solidFill>
                <a:latin typeface="Tahoma"/>
                <a:cs typeface="Tahoma"/>
              </a:rPr>
              <a:t> </a:t>
            </a:r>
            <a:r>
              <a:rPr sz="800" spc="-10">
                <a:solidFill>
                  <a:srgbClr val="939598"/>
                </a:solidFill>
                <a:latin typeface="Tahoma"/>
                <a:cs typeface="Tahoma"/>
              </a:rPr>
              <a:t>|</a:t>
            </a:r>
            <a:r>
              <a:rPr sz="800" spc="60">
                <a:solidFill>
                  <a:srgbClr val="939598"/>
                </a:solidFill>
                <a:latin typeface="Tahoma"/>
                <a:cs typeface="Tahoma"/>
              </a:rPr>
              <a:t> </a:t>
            </a:r>
            <a:r>
              <a:rPr sz="800" b="1" spc="-155">
                <a:solidFill>
                  <a:srgbClr val="ED2124"/>
                </a:solidFill>
                <a:latin typeface="Verdana"/>
                <a:cs typeface="Verdana"/>
              </a:rPr>
              <a:t>112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664922" y="162002"/>
            <a:ext cx="2084705" cy="153669"/>
          </a:xfrm>
          <a:custGeom>
            <a:avLst/>
            <a:gdLst/>
            <a:ahLst/>
            <a:cxnLst/>
            <a:rect l="l" t="t" r="r" b="b"/>
            <a:pathLst>
              <a:path w="2084704" h="153670">
                <a:moveTo>
                  <a:pt x="2084285" y="0"/>
                </a:moveTo>
                <a:lnTo>
                  <a:pt x="0" y="0"/>
                </a:lnTo>
                <a:lnTo>
                  <a:pt x="0" y="153047"/>
                </a:lnTo>
                <a:lnTo>
                  <a:pt x="2084285" y="153047"/>
                </a:lnTo>
                <a:lnTo>
                  <a:pt x="2084285" y="0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749205" y="162003"/>
            <a:ext cx="283210" cy="145553"/>
          </a:xfrm>
          <a:prstGeom prst="rect">
            <a:avLst/>
          </a:prstGeom>
          <a:solidFill>
            <a:srgbClr val="ED2124"/>
          </a:solidFill>
        </p:spPr>
        <p:txBody>
          <a:bodyPr vert="horz" wrap="square" lIns="0" tIns="222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5"/>
              </a:spcBef>
            </a:pPr>
            <a:r>
              <a:rPr sz="800" spc="-50">
                <a:solidFill>
                  <a:srgbClr val="FFFFFF"/>
                </a:solidFill>
                <a:latin typeface="Tahoma"/>
                <a:cs typeface="Tahoma"/>
              </a:rPr>
              <a:t>9</a:t>
            </a:r>
            <a:endParaRPr sz="800">
              <a:latin typeface="Tahoma"/>
              <a:cs typeface="Tahom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-6350" y="400604"/>
            <a:ext cx="4146550" cy="1899286"/>
            <a:chOff x="-6350" y="400602"/>
            <a:chExt cx="4146550" cy="1899285"/>
          </a:xfrm>
        </p:grpSpPr>
        <p:sp>
          <p:nvSpPr>
            <p:cNvPr id="6" name="object 6"/>
            <p:cNvSpPr/>
            <p:nvPr/>
          </p:nvSpPr>
          <p:spPr>
            <a:xfrm>
              <a:off x="0" y="510971"/>
              <a:ext cx="4133850" cy="1782445"/>
            </a:xfrm>
            <a:custGeom>
              <a:avLst/>
              <a:gdLst/>
              <a:ahLst/>
              <a:cxnLst/>
              <a:rect l="l" t="t" r="r" b="b"/>
              <a:pathLst>
                <a:path w="4133850" h="1782445">
                  <a:moveTo>
                    <a:pt x="0" y="1782178"/>
                  </a:moveTo>
                  <a:lnTo>
                    <a:pt x="4133646" y="1782178"/>
                  </a:lnTo>
                  <a:lnTo>
                    <a:pt x="4133646" y="0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388389" y="400602"/>
              <a:ext cx="1543685" cy="208279"/>
            </a:xfrm>
            <a:custGeom>
              <a:avLst/>
              <a:gdLst/>
              <a:ahLst/>
              <a:cxnLst/>
              <a:rect l="l" t="t" r="r" b="b"/>
              <a:pathLst>
                <a:path w="1543685" h="208278">
                  <a:moveTo>
                    <a:pt x="1439189" y="0"/>
                  </a:moveTo>
                  <a:lnTo>
                    <a:pt x="104025" y="0"/>
                  </a:lnTo>
                  <a:lnTo>
                    <a:pt x="63532" y="8174"/>
                  </a:lnTo>
                  <a:lnTo>
                    <a:pt x="30467" y="30467"/>
                  </a:lnTo>
                  <a:lnTo>
                    <a:pt x="8174" y="63532"/>
                  </a:lnTo>
                  <a:lnTo>
                    <a:pt x="0" y="104025"/>
                  </a:lnTo>
                  <a:lnTo>
                    <a:pt x="8174" y="144518"/>
                  </a:lnTo>
                  <a:lnTo>
                    <a:pt x="30467" y="177584"/>
                  </a:lnTo>
                  <a:lnTo>
                    <a:pt x="63532" y="199876"/>
                  </a:lnTo>
                  <a:lnTo>
                    <a:pt x="104025" y="208051"/>
                  </a:lnTo>
                  <a:lnTo>
                    <a:pt x="1439189" y="208051"/>
                  </a:lnTo>
                  <a:lnTo>
                    <a:pt x="1479682" y="199876"/>
                  </a:lnTo>
                  <a:lnTo>
                    <a:pt x="1512747" y="177584"/>
                  </a:lnTo>
                  <a:lnTo>
                    <a:pt x="1535040" y="144518"/>
                  </a:lnTo>
                  <a:lnTo>
                    <a:pt x="1543215" y="104025"/>
                  </a:lnTo>
                  <a:lnTo>
                    <a:pt x="1535040" y="63532"/>
                  </a:lnTo>
                  <a:lnTo>
                    <a:pt x="1512747" y="30467"/>
                  </a:lnTo>
                  <a:lnTo>
                    <a:pt x="1479682" y="8174"/>
                  </a:lnTo>
                  <a:lnTo>
                    <a:pt x="1439189" y="0"/>
                  </a:lnTo>
                  <a:close/>
                </a:path>
              </a:pathLst>
            </a:custGeom>
            <a:solidFill>
              <a:srgbClr val="EF4B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989385" y="382716"/>
            <a:ext cx="34163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spc="-40">
                <a:solidFill>
                  <a:srgbClr val="FFFFFF"/>
                </a:solidFill>
                <a:latin typeface="Verdana"/>
                <a:cs typeface="Verdana"/>
              </a:rPr>
              <a:t>SEL</a:t>
            </a:r>
            <a:endParaRPr sz="1300">
              <a:latin typeface="Verdana"/>
              <a:cs typeface="Verdana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396000" y="646906"/>
            <a:ext cx="286385" cy="1597661"/>
            <a:chOff x="395998" y="646906"/>
            <a:chExt cx="286385" cy="1597660"/>
          </a:xfrm>
        </p:grpSpPr>
        <p:sp>
          <p:nvSpPr>
            <p:cNvPr id="10" name="object 10"/>
            <p:cNvSpPr/>
            <p:nvPr/>
          </p:nvSpPr>
          <p:spPr>
            <a:xfrm>
              <a:off x="398437" y="649344"/>
              <a:ext cx="281940" cy="277495"/>
            </a:xfrm>
            <a:custGeom>
              <a:avLst/>
              <a:gdLst/>
              <a:ahLst/>
              <a:cxnLst/>
              <a:rect l="l" t="t" r="r" b="b"/>
              <a:pathLst>
                <a:path w="281940" h="277494">
                  <a:moveTo>
                    <a:pt x="140703" y="277228"/>
                  </a:moveTo>
                  <a:lnTo>
                    <a:pt x="185177" y="270161"/>
                  </a:lnTo>
                  <a:lnTo>
                    <a:pt x="223802" y="250481"/>
                  </a:lnTo>
                  <a:lnTo>
                    <a:pt x="254259" y="220474"/>
                  </a:lnTo>
                  <a:lnTo>
                    <a:pt x="274233" y="182421"/>
                  </a:lnTo>
                  <a:lnTo>
                    <a:pt x="281406" y="138607"/>
                  </a:lnTo>
                  <a:lnTo>
                    <a:pt x="274233" y="94795"/>
                  </a:lnTo>
                  <a:lnTo>
                    <a:pt x="254259" y="56745"/>
                  </a:lnTo>
                  <a:lnTo>
                    <a:pt x="223802" y="26741"/>
                  </a:lnTo>
                  <a:lnTo>
                    <a:pt x="185177" y="7065"/>
                  </a:lnTo>
                  <a:lnTo>
                    <a:pt x="140703" y="0"/>
                  </a:lnTo>
                  <a:lnTo>
                    <a:pt x="96229" y="7065"/>
                  </a:lnTo>
                  <a:lnTo>
                    <a:pt x="57604" y="26741"/>
                  </a:lnTo>
                  <a:lnTo>
                    <a:pt x="27146" y="56745"/>
                  </a:lnTo>
                  <a:lnTo>
                    <a:pt x="7172" y="94795"/>
                  </a:lnTo>
                  <a:lnTo>
                    <a:pt x="0" y="138607"/>
                  </a:lnTo>
                  <a:lnTo>
                    <a:pt x="7172" y="182421"/>
                  </a:lnTo>
                  <a:lnTo>
                    <a:pt x="27146" y="220474"/>
                  </a:lnTo>
                  <a:lnTo>
                    <a:pt x="57604" y="250481"/>
                  </a:lnTo>
                  <a:lnTo>
                    <a:pt x="96229" y="270161"/>
                  </a:lnTo>
                  <a:lnTo>
                    <a:pt x="140703" y="277228"/>
                  </a:lnTo>
                  <a:close/>
                </a:path>
              </a:pathLst>
            </a:custGeom>
            <a:ln w="4876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416813" y="667416"/>
              <a:ext cx="244652" cy="241084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398437" y="978121"/>
              <a:ext cx="281940" cy="277495"/>
            </a:xfrm>
            <a:custGeom>
              <a:avLst/>
              <a:gdLst/>
              <a:ahLst/>
              <a:cxnLst/>
              <a:rect l="l" t="t" r="r" b="b"/>
              <a:pathLst>
                <a:path w="281940" h="277494">
                  <a:moveTo>
                    <a:pt x="140703" y="277228"/>
                  </a:moveTo>
                  <a:lnTo>
                    <a:pt x="185177" y="270161"/>
                  </a:lnTo>
                  <a:lnTo>
                    <a:pt x="223802" y="250481"/>
                  </a:lnTo>
                  <a:lnTo>
                    <a:pt x="254259" y="220474"/>
                  </a:lnTo>
                  <a:lnTo>
                    <a:pt x="274233" y="182421"/>
                  </a:lnTo>
                  <a:lnTo>
                    <a:pt x="281406" y="138607"/>
                  </a:lnTo>
                  <a:lnTo>
                    <a:pt x="274233" y="94795"/>
                  </a:lnTo>
                  <a:lnTo>
                    <a:pt x="254259" y="56745"/>
                  </a:lnTo>
                  <a:lnTo>
                    <a:pt x="223802" y="26741"/>
                  </a:lnTo>
                  <a:lnTo>
                    <a:pt x="185177" y="7065"/>
                  </a:lnTo>
                  <a:lnTo>
                    <a:pt x="140703" y="0"/>
                  </a:lnTo>
                  <a:lnTo>
                    <a:pt x="96229" y="7065"/>
                  </a:lnTo>
                  <a:lnTo>
                    <a:pt x="57604" y="26741"/>
                  </a:lnTo>
                  <a:lnTo>
                    <a:pt x="27146" y="56745"/>
                  </a:lnTo>
                  <a:lnTo>
                    <a:pt x="7172" y="94795"/>
                  </a:lnTo>
                  <a:lnTo>
                    <a:pt x="0" y="138607"/>
                  </a:lnTo>
                  <a:lnTo>
                    <a:pt x="7172" y="182421"/>
                  </a:lnTo>
                  <a:lnTo>
                    <a:pt x="27146" y="220474"/>
                  </a:lnTo>
                  <a:lnTo>
                    <a:pt x="57604" y="250481"/>
                  </a:lnTo>
                  <a:lnTo>
                    <a:pt x="96229" y="270161"/>
                  </a:lnTo>
                  <a:lnTo>
                    <a:pt x="140703" y="277228"/>
                  </a:lnTo>
                  <a:close/>
                </a:path>
              </a:pathLst>
            </a:custGeom>
            <a:ln w="4876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416813" y="996191"/>
              <a:ext cx="244652" cy="241084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398437" y="1306896"/>
              <a:ext cx="281940" cy="277495"/>
            </a:xfrm>
            <a:custGeom>
              <a:avLst/>
              <a:gdLst/>
              <a:ahLst/>
              <a:cxnLst/>
              <a:rect l="l" t="t" r="r" b="b"/>
              <a:pathLst>
                <a:path w="281940" h="277494">
                  <a:moveTo>
                    <a:pt x="140703" y="277228"/>
                  </a:moveTo>
                  <a:lnTo>
                    <a:pt x="185177" y="270161"/>
                  </a:lnTo>
                  <a:lnTo>
                    <a:pt x="223802" y="250481"/>
                  </a:lnTo>
                  <a:lnTo>
                    <a:pt x="254259" y="220474"/>
                  </a:lnTo>
                  <a:lnTo>
                    <a:pt x="274233" y="182421"/>
                  </a:lnTo>
                  <a:lnTo>
                    <a:pt x="281406" y="138607"/>
                  </a:lnTo>
                  <a:lnTo>
                    <a:pt x="274233" y="94795"/>
                  </a:lnTo>
                  <a:lnTo>
                    <a:pt x="254259" y="56745"/>
                  </a:lnTo>
                  <a:lnTo>
                    <a:pt x="223802" y="26741"/>
                  </a:lnTo>
                  <a:lnTo>
                    <a:pt x="185177" y="7065"/>
                  </a:lnTo>
                  <a:lnTo>
                    <a:pt x="140703" y="0"/>
                  </a:lnTo>
                  <a:lnTo>
                    <a:pt x="96229" y="7065"/>
                  </a:lnTo>
                  <a:lnTo>
                    <a:pt x="57604" y="26741"/>
                  </a:lnTo>
                  <a:lnTo>
                    <a:pt x="27146" y="56745"/>
                  </a:lnTo>
                  <a:lnTo>
                    <a:pt x="7172" y="94795"/>
                  </a:lnTo>
                  <a:lnTo>
                    <a:pt x="0" y="138607"/>
                  </a:lnTo>
                  <a:lnTo>
                    <a:pt x="7172" y="182421"/>
                  </a:lnTo>
                  <a:lnTo>
                    <a:pt x="27146" y="220474"/>
                  </a:lnTo>
                  <a:lnTo>
                    <a:pt x="57604" y="250481"/>
                  </a:lnTo>
                  <a:lnTo>
                    <a:pt x="96229" y="270161"/>
                  </a:lnTo>
                  <a:lnTo>
                    <a:pt x="140703" y="277228"/>
                  </a:lnTo>
                  <a:close/>
                </a:path>
              </a:pathLst>
            </a:custGeom>
            <a:ln w="4876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416813" y="1324968"/>
              <a:ext cx="244652" cy="241084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398437" y="1964447"/>
              <a:ext cx="281940" cy="277495"/>
            </a:xfrm>
            <a:custGeom>
              <a:avLst/>
              <a:gdLst/>
              <a:ahLst/>
              <a:cxnLst/>
              <a:rect l="l" t="t" r="r" b="b"/>
              <a:pathLst>
                <a:path w="281940" h="277494">
                  <a:moveTo>
                    <a:pt x="140703" y="277228"/>
                  </a:moveTo>
                  <a:lnTo>
                    <a:pt x="185177" y="270161"/>
                  </a:lnTo>
                  <a:lnTo>
                    <a:pt x="223802" y="250481"/>
                  </a:lnTo>
                  <a:lnTo>
                    <a:pt x="254259" y="220474"/>
                  </a:lnTo>
                  <a:lnTo>
                    <a:pt x="274233" y="182421"/>
                  </a:lnTo>
                  <a:lnTo>
                    <a:pt x="281406" y="138607"/>
                  </a:lnTo>
                  <a:lnTo>
                    <a:pt x="274233" y="94795"/>
                  </a:lnTo>
                  <a:lnTo>
                    <a:pt x="254259" y="56745"/>
                  </a:lnTo>
                  <a:lnTo>
                    <a:pt x="223802" y="26741"/>
                  </a:lnTo>
                  <a:lnTo>
                    <a:pt x="185177" y="7065"/>
                  </a:lnTo>
                  <a:lnTo>
                    <a:pt x="140703" y="0"/>
                  </a:lnTo>
                  <a:lnTo>
                    <a:pt x="96229" y="7065"/>
                  </a:lnTo>
                  <a:lnTo>
                    <a:pt x="57604" y="26741"/>
                  </a:lnTo>
                  <a:lnTo>
                    <a:pt x="27146" y="56745"/>
                  </a:lnTo>
                  <a:lnTo>
                    <a:pt x="7172" y="94795"/>
                  </a:lnTo>
                  <a:lnTo>
                    <a:pt x="0" y="138607"/>
                  </a:lnTo>
                  <a:lnTo>
                    <a:pt x="7172" y="182421"/>
                  </a:lnTo>
                  <a:lnTo>
                    <a:pt x="27146" y="220474"/>
                  </a:lnTo>
                  <a:lnTo>
                    <a:pt x="57604" y="250481"/>
                  </a:lnTo>
                  <a:lnTo>
                    <a:pt x="96229" y="270161"/>
                  </a:lnTo>
                  <a:lnTo>
                    <a:pt x="140703" y="277228"/>
                  </a:lnTo>
                  <a:close/>
                </a:path>
              </a:pathLst>
            </a:custGeom>
            <a:ln w="4876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416813" y="1982519"/>
              <a:ext cx="244652" cy="241084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398437" y="1635672"/>
              <a:ext cx="281940" cy="277495"/>
            </a:xfrm>
            <a:custGeom>
              <a:avLst/>
              <a:gdLst/>
              <a:ahLst/>
              <a:cxnLst/>
              <a:rect l="l" t="t" r="r" b="b"/>
              <a:pathLst>
                <a:path w="281940" h="277494">
                  <a:moveTo>
                    <a:pt x="140703" y="277228"/>
                  </a:moveTo>
                  <a:lnTo>
                    <a:pt x="185177" y="270161"/>
                  </a:lnTo>
                  <a:lnTo>
                    <a:pt x="223802" y="250481"/>
                  </a:lnTo>
                  <a:lnTo>
                    <a:pt x="254259" y="220474"/>
                  </a:lnTo>
                  <a:lnTo>
                    <a:pt x="274233" y="182421"/>
                  </a:lnTo>
                  <a:lnTo>
                    <a:pt x="281406" y="138607"/>
                  </a:lnTo>
                  <a:lnTo>
                    <a:pt x="274233" y="94795"/>
                  </a:lnTo>
                  <a:lnTo>
                    <a:pt x="254259" y="56745"/>
                  </a:lnTo>
                  <a:lnTo>
                    <a:pt x="223802" y="26741"/>
                  </a:lnTo>
                  <a:lnTo>
                    <a:pt x="185177" y="7065"/>
                  </a:lnTo>
                  <a:lnTo>
                    <a:pt x="140703" y="0"/>
                  </a:lnTo>
                  <a:lnTo>
                    <a:pt x="96229" y="7065"/>
                  </a:lnTo>
                  <a:lnTo>
                    <a:pt x="57604" y="26741"/>
                  </a:lnTo>
                  <a:lnTo>
                    <a:pt x="27146" y="56745"/>
                  </a:lnTo>
                  <a:lnTo>
                    <a:pt x="7172" y="94795"/>
                  </a:lnTo>
                  <a:lnTo>
                    <a:pt x="0" y="138607"/>
                  </a:lnTo>
                  <a:lnTo>
                    <a:pt x="7172" y="182421"/>
                  </a:lnTo>
                  <a:lnTo>
                    <a:pt x="27146" y="220474"/>
                  </a:lnTo>
                  <a:lnTo>
                    <a:pt x="57604" y="250481"/>
                  </a:lnTo>
                  <a:lnTo>
                    <a:pt x="96229" y="270161"/>
                  </a:lnTo>
                  <a:lnTo>
                    <a:pt x="140703" y="277228"/>
                  </a:lnTo>
                  <a:close/>
                </a:path>
              </a:pathLst>
            </a:custGeom>
            <a:ln w="4876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416813" y="1653744"/>
              <a:ext cx="244652" cy="241084"/>
            </a:xfrm>
            <a:prstGeom prst="rect">
              <a:avLst/>
            </a:prstGeom>
          </p:spPr>
        </p:pic>
      </p:grpSp>
      <p:sp>
        <p:nvSpPr>
          <p:cNvPr id="20" name="object 20"/>
          <p:cNvSpPr txBox="1"/>
          <p:nvPr/>
        </p:nvSpPr>
        <p:spPr>
          <a:xfrm>
            <a:off x="743148" y="699380"/>
            <a:ext cx="3300729" cy="14875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spc="-30">
                <a:solidFill>
                  <a:srgbClr val="304053"/>
                </a:solidFill>
                <a:latin typeface="Tahoma"/>
                <a:cs typeface="Tahoma"/>
              </a:rPr>
              <a:t>Yetişkin</a:t>
            </a:r>
            <a:r>
              <a:rPr sz="850" spc="-85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 spc="-35">
                <a:solidFill>
                  <a:srgbClr val="304053"/>
                </a:solidFill>
                <a:latin typeface="Tahoma"/>
                <a:cs typeface="Tahoma"/>
              </a:rPr>
              <a:t>bir</a:t>
            </a:r>
            <a:r>
              <a:rPr sz="850" spc="-11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 spc="-35">
                <a:solidFill>
                  <a:srgbClr val="304053"/>
                </a:solidFill>
                <a:latin typeface="Tahoma"/>
                <a:cs typeface="Tahoma"/>
              </a:rPr>
              <a:t>bireyle</a:t>
            </a:r>
            <a:r>
              <a:rPr sz="850" spc="-9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 spc="-10">
                <a:solidFill>
                  <a:srgbClr val="304053"/>
                </a:solidFill>
                <a:latin typeface="Tahoma"/>
                <a:cs typeface="Tahoma"/>
              </a:rPr>
              <a:t>sel</a:t>
            </a:r>
            <a:r>
              <a:rPr sz="850" spc="-8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 spc="-30">
                <a:solidFill>
                  <a:srgbClr val="304053"/>
                </a:solidFill>
                <a:latin typeface="Tahoma"/>
                <a:cs typeface="Tahoma"/>
              </a:rPr>
              <a:t>bölgesini</a:t>
            </a:r>
            <a:r>
              <a:rPr sz="850" spc="-11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 spc="-30">
                <a:solidFill>
                  <a:srgbClr val="304053"/>
                </a:solidFill>
                <a:latin typeface="Tahoma"/>
                <a:cs typeface="Tahoma"/>
              </a:rPr>
              <a:t>terk</a:t>
            </a:r>
            <a:r>
              <a:rPr sz="850" spc="-85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 spc="-55">
                <a:solidFill>
                  <a:srgbClr val="304053"/>
                </a:solidFill>
                <a:latin typeface="Tahoma"/>
                <a:cs typeface="Tahoma"/>
              </a:rPr>
              <a:t>edin,</a:t>
            </a:r>
            <a:r>
              <a:rPr sz="850" spc="-8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 b="1" spc="-45">
                <a:solidFill>
                  <a:srgbClr val="304053"/>
                </a:solidFill>
                <a:latin typeface="Trebuchet MS"/>
                <a:cs typeface="Trebuchet MS"/>
              </a:rPr>
              <a:t>yüksek</a:t>
            </a:r>
            <a:r>
              <a:rPr sz="850" b="1" spc="-105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50" b="1" spc="-65">
                <a:solidFill>
                  <a:srgbClr val="304053"/>
                </a:solidFill>
                <a:latin typeface="Trebuchet MS"/>
                <a:cs typeface="Trebuchet MS"/>
              </a:rPr>
              <a:t>ve</a:t>
            </a:r>
            <a:r>
              <a:rPr sz="850" b="1" spc="-80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50" b="1" spc="-55">
                <a:solidFill>
                  <a:srgbClr val="304053"/>
                </a:solidFill>
                <a:latin typeface="Trebuchet MS"/>
                <a:cs typeface="Trebuchet MS"/>
              </a:rPr>
              <a:t>güvenli</a:t>
            </a:r>
            <a:r>
              <a:rPr sz="850" b="1" spc="-80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50" b="1" spc="-65">
                <a:solidFill>
                  <a:srgbClr val="304053"/>
                </a:solidFill>
                <a:latin typeface="Trebuchet MS"/>
                <a:cs typeface="Trebuchet MS"/>
              </a:rPr>
              <a:t>bölgelere</a:t>
            </a:r>
            <a:r>
              <a:rPr sz="850" b="1" spc="-80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50" b="1" spc="-10">
                <a:solidFill>
                  <a:srgbClr val="304053"/>
                </a:solidFill>
                <a:latin typeface="Trebuchet MS"/>
                <a:cs typeface="Trebuchet MS"/>
              </a:rPr>
              <a:t>gidin!</a:t>
            </a:r>
            <a:endParaRPr sz="85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15"/>
              </a:spcBef>
            </a:pPr>
            <a:endParaRPr sz="85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</a:pPr>
            <a:r>
              <a:rPr sz="850">
                <a:solidFill>
                  <a:srgbClr val="304053"/>
                </a:solidFill>
                <a:latin typeface="Tahoma"/>
                <a:cs typeface="Tahoma"/>
              </a:rPr>
              <a:t>Selden</a:t>
            </a:r>
            <a:r>
              <a:rPr sz="850" spc="26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>
                <a:solidFill>
                  <a:srgbClr val="304053"/>
                </a:solidFill>
                <a:latin typeface="Tahoma"/>
                <a:cs typeface="Tahoma"/>
              </a:rPr>
              <a:t>kaçmak</a:t>
            </a:r>
            <a:r>
              <a:rPr sz="850" spc="26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>
                <a:solidFill>
                  <a:srgbClr val="304053"/>
                </a:solidFill>
                <a:latin typeface="Tahoma"/>
                <a:cs typeface="Tahoma"/>
              </a:rPr>
              <a:t>için</a:t>
            </a:r>
            <a:r>
              <a:rPr sz="850" spc="26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 b="1">
                <a:solidFill>
                  <a:srgbClr val="304053"/>
                </a:solidFill>
                <a:latin typeface="Trebuchet MS"/>
                <a:cs typeface="Trebuchet MS"/>
              </a:rPr>
              <a:t>sel</a:t>
            </a:r>
            <a:r>
              <a:rPr sz="850" b="1" spc="229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50" b="1" spc="-25">
                <a:solidFill>
                  <a:srgbClr val="304053"/>
                </a:solidFill>
                <a:latin typeface="Trebuchet MS"/>
                <a:cs typeface="Trebuchet MS"/>
              </a:rPr>
              <a:t>sularına</a:t>
            </a:r>
            <a:r>
              <a:rPr sz="850" b="1" spc="235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50" b="1" spc="-35">
                <a:solidFill>
                  <a:srgbClr val="304053"/>
                </a:solidFill>
                <a:latin typeface="Trebuchet MS"/>
                <a:cs typeface="Trebuchet MS"/>
              </a:rPr>
              <a:t>kesinlikle</a:t>
            </a:r>
            <a:r>
              <a:rPr sz="850" b="1" spc="229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50" b="1" spc="-35">
                <a:solidFill>
                  <a:srgbClr val="304053"/>
                </a:solidFill>
                <a:latin typeface="Trebuchet MS"/>
                <a:cs typeface="Trebuchet MS"/>
              </a:rPr>
              <a:t>girmeyin</a:t>
            </a:r>
            <a:r>
              <a:rPr sz="850" spc="-35">
                <a:solidFill>
                  <a:srgbClr val="304053"/>
                </a:solidFill>
                <a:latin typeface="Tahoma"/>
                <a:cs typeface="Tahoma"/>
              </a:rPr>
              <a:t>,</a:t>
            </a:r>
            <a:r>
              <a:rPr sz="850" spc="26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>
                <a:solidFill>
                  <a:srgbClr val="304053"/>
                </a:solidFill>
                <a:latin typeface="Tahoma"/>
                <a:cs typeface="Tahoma"/>
              </a:rPr>
              <a:t>sel</a:t>
            </a:r>
            <a:r>
              <a:rPr sz="850" spc="26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 spc="-10">
                <a:solidFill>
                  <a:srgbClr val="304053"/>
                </a:solidFill>
                <a:latin typeface="Tahoma"/>
                <a:cs typeface="Tahoma"/>
              </a:rPr>
              <a:t>sularıyla oynamayın!</a:t>
            </a:r>
            <a:endParaRPr sz="85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z="8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850" b="1" spc="-60">
                <a:solidFill>
                  <a:srgbClr val="304053"/>
                </a:solidFill>
                <a:latin typeface="Trebuchet MS"/>
                <a:cs typeface="Trebuchet MS"/>
              </a:rPr>
              <a:t>Elektrik</a:t>
            </a:r>
            <a:r>
              <a:rPr sz="850" b="1" spc="-30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50" b="1" spc="-55">
                <a:solidFill>
                  <a:srgbClr val="304053"/>
                </a:solidFill>
                <a:latin typeface="Trebuchet MS"/>
                <a:cs typeface="Trebuchet MS"/>
              </a:rPr>
              <a:t>kaynaklarından</a:t>
            </a:r>
            <a:r>
              <a:rPr sz="850" b="1" spc="-30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50" b="1" spc="-65">
                <a:solidFill>
                  <a:srgbClr val="304053"/>
                </a:solidFill>
                <a:latin typeface="Trebuchet MS"/>
                <a:cs typeface="Trebuchet MS"/>
              </a:rPr>
              <a:t>uzak</a:t>
            </a:r>
            <a:r>
              <a:rPr sz="850" b="1" spc="-25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50" b="1" spc="-10">
                <a:solidFill>
                  <a:srgbClr val="304053"/>
                </a:solidFill>
                <a:latin typeface="Trebuchet MS"/>
                <a:cs typeface="Trebuchet MS"/>
              </a:rPr>
              <a:t>durun!</a:t>
            </a:r>
            <a:endParaRPr sz="85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25"/>
              </a:spcBef>
            </a:pPr>
            <a:endParaRPr sz="8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50" b="1" spc="-125">
                <a:solidFill>
                  <a:srgbClr val="304053"/>
                </a:solidFill>
                <a:latin typeface="Trebuchet MS"/>
                <a:cs typeface="Trebuchet MS"/>
              </a:rPr>
              <a:t>112</a:t>
            </a:r>
            <a:r>
              <a:rPr sz="850" b="1" spc="-130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50" b="1" spc="-45">
                <a:solidFill>
                  <a:srgbClr val="304053"/>
                </a:solidFill>
                <a:latin typeface="Trebuchet MS"/>
                <a:cs typeface="Trebuchet MS"/>
              </a:rPr>
              <a:t>Acil</a:t>
            </a:r>
            <a:r>
              <a:rPr sz="850" b="1" spc="-95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50" b="1" spc="-40">
                <a:solidFill>
                  <a:srgbClr val="304053"/>
                </a:solidFill>
                <a:latin typeface="Trebuchet MS"/>
                <a:cs typeface="Trebuchet MS"/>
              </a:rPr>
              <a:t>Çağrı</a:t>
            </a:r>
            <a:r>
              <a:rPr sz="850" b="1" spc="-90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50" b="1" spc="-55">
                <a:solidFill>
                  <a:srgbClr val="304053"/>
                </a:solidFill>
                <a:latin typeface="Trebuchet MS"/>
                <a:cs typeface="Trebuchet MS"/>
              </a:rPr>
              <a:t>numarasını</a:t>
            </a:r>
            <a:r>
              <a:rPr sz="850" b="1" spc="-90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50" b="1" spc="-55">
                <a:solidFill>
                  <a:srgbClr val="304053"/>
                </a:solidFill>
                <a:latin typeface="Trebuchet MS"/>
                <a:cs typeface="Trebuchet MS"/>
              </a:rPr>
              <a:t>arayın</a:t>
            </a:r>
            <a:r>
              <a:rPr sz="850" b="1" spc="-95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50" spc="-35">
                <a:solidFill>
                  <a:srgbClr val="304053"/>
                </a:solidFill>
                <a:latin typeface="Tahoma"/>
                <a:cs typeface="Tahoma"/>
              </a:rPr>
              <a:t>ve</a:t>
            </a:r>
            <a:r>
              <a:rPr sz="850" spc="-85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 spc="-35">
                <a:solidFill>
                  <a:srgbClr val="304053"/>
                </a:solidFill>
                <a:latin typeface="Tahoma"/>
                <a:cs typeface="Tahoma"/>
              </a:rPr>
              <a:t>kurtarma</a:t>
            </a:r>
            <a:r>
              <a:rPr sz="850" spc="-9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 spc="-30">
                <a:solidFill>
                  <a:srgbClr val="304053"/>
                </a:solidFill>
                <a:latin typeface="Tahoma"/>
                <a:cs typeface="Tahoma"/>
              </a:rPr>
              <a:t>ekiplerinin</a:t>
            </a:r>
            <a:r>
              <a:rPr sz="850" spc="-85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 spc="-30">
                <a:solidFill>
                  <a:srgbClr val="304053"/>
                </a:solidFill>
                <a:latin typeface="Tahoma"/>
                <a:cs typeface="Tahoma"/>
              </a:rPr>
              <a:t>gelmesini</a:t>
            </a:r>
            <a:r>
              <a:rPr sz="850" spc="-85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 spc="-10">
                <a:solidFill>
                  <a:srgbClr val="304053"/>
                </a:solidFill>
                <a:latin typeface="Tahoma"/>
                <a:cs typeface="Tahoma"/>
              </a:rPr>
              <a:t>bekleyin!</a:t>
            </a:r>
            <a:endParaRPr sz="85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45"/>
              </a:spcBef>
            </a:pPr>
            <a:endParaRPr sz="8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850" b="1" spc="-65">
                <a:solidFill>
                  <a:srgbClr val="304053"/>
                </a:solidFill>
                <a:latin typeface="Trebuchet MS"/>
                <a:cs typeface="Trebuchet MS"/>
              </a:rPr>
              <a:t>Meteorolojik</a:t>
            </a:r>
            <a:r>
              <a:rPr sz="850" b="1" spc="-25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50" b="1" spc="-55">
                <a:solidFill>
                  <a:srgbClr val="304053"/>
                </a:solidFill>
                <a:latin typeface="Trebuchet MS"/>
                <a:cs typeface="Trebuchet MS"/>
              </a:rPr>
              <a:t>uyarıları</a:t>
            </a:r>
            <a:r>
              <a:rPr sz="850" b="1" spc="-20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50" spc="-35">
                <a:solidFill>
                  <a:srgbClr val="304053"/>
                </a:solidFill>
                <a:latin typeface="Tahoma"/>
                <a:cs typeface="Tahoma"/>
              </a:rPr>
              <a:t>radyo</a:t>
            </a:r>
            <a:r>
              <a:rPr sz="850" spc="-4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 spc="-35">
                <a:solidFill>
                  <a:srgbClr val="304053"/>
                </a:solidFill>
                <a:latin typeface="Tahoma"/>
                <a:cs typeface="Tahoma"/>
              </a:rPr>
              <a:t>ve televizyonlardan</a:t>
            </a:r>
            <a:r>
              <a:rPr sz="850" spc="-10">
                <a:solidFill>
                  <a:srgbClr val="304053"/>
                </a:solidFill>
                <a:latin typeface="Tahoma"/>
                <a:cs typeface="Tahoma"/>
              </a:rPr>
              <a:t> </a:t>
            </a:r>
            <a:r>
              <a:rPr sz="850" b="1" spc="-60">
                <a:solidFill>
                  <a:srgbClr val="304053"/>
                </a:solidFill>
                <a:latin typeface="Trebuchet MS"/>
                <a:cs typeface="Trebuchet MS"/>
              </a:rPr>
              <a:t>takip</a:t>
            </a:r>
            <a:r>
              <a:rPr sz="850" b="1" spc="-20">
                <a:solidFill>
                  <a:srgbClr val="304053"/>
                </a:solidFill>
                <a:latin typeface="Trebuchet MS"/>
                <a:cs typeface="Trebuchet MS"/>
              </a:rPr>
              <a:t> </a:t>
            </a:r>
            <a:r>
              <a:rPr sz="850" b="1" spc="-10">
                <a:solidFill>
                  <a:srgbClr val="304053"/>
                </a:solidFill>
                <a:latin typeface="Trebuchet MS"/>
                <a:cs typeface="Trebuchet MS"/>
              </a:rPr>
              <a:t>edin.</a:t>
            </a:r>
            <a:endParaRPr sz="85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4393.0"/>
  <p:tag name="AS_RELEASE_DATE" val="2019.12.14"/>
  <p:tag name="AS_TITLE" val="Aspose.Slides for .NET 4.0 Client Profile"/>
  <p:tag name="AS_VERSION" val="19.1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613</Words>
  <Application>Microsoft Office PowerPoint</Application>
  <PresentationFormat>Özel</PresentationFormat>
  <Paragraphs>85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1" baseType="lpstr">
      <vt:lpstr>Arial</vt:lpstr>
      <vt:lpstr>Tahoma</vt:lpstr>
      <vt:lpstr>Times New Roman</vt:lpstr>
      <vt:lpstr>Trebuchet MS</vt:lpstr>
      <vt:lpstr>Verdana</vt:lpstr>
      <vt:lpstr>Office Theme</vt:lpstr>
      <vt:lpstr>PowerPoint Sunusu</vt:lpstr>
      <vt:lpstr>PowerPoint Sunusu</vt:lpstr>
      <vt:lpstr>PowerPoint Sunusu</vt:lpstr>
      <vt:lpstr>112 | ACIL DURUM KILAVUZU</vt:lpstr>
      <vt:lpstr>ACIL DURUM KILAVUZU | 112</vt:lpstr>
      <vt:lpstr>PowerPoint Sunusu</vt:lpstr>
      <vt:lpstr>ACIL DURUM KILAVUZU | 112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BURÇİN</dc:creator>
  <cp:lastModifiedBy>Windows User</cp:lastModifiedBy>
  <cp:revision>6</cp:revision>
  <dcterms:created xsi:type="dcterms:W3CDTF">2024-01-10T09:14:18Z</dcterms:created>
  <dcterms:modified xsi:type="dcterms:W3CDTF">2025-02-10T07:55:34Z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2021-11-18T00:00:00Z</vt:filetime>
  </property>
  <property fmtid="{D5CDD505-2E9C-101B-9397-08002B2CF9AE}" pid="3" name="Creator">
    <vt:lpwstr>Adobe InDesign 17.0 (Macintosh)</vt:lpwstr>
  </property>
  <property fmtid="{D5CDD505-2E9C-101B-9397-08002B2CF9AE}" pid="4" name="LastSaved">
    <vt:filetime>2024-01-10T00:00:00Z</vt:filetime>
  </property>
  <property fmtid="{D5CDD505-2E9C-101B-9397-08002B2CF9AE}" pid="5" name="Producer">
    <vt:lpwstr>Adobe PDF Library 16.0.3</vt:lpwstr>
  </property>
</Properties>
</file>